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FFFF"/>
    <a:srgbClr val="FF9933"/>
    <a:srgbClr val="FF66CC"/>
    <a:srgbClr val="CC9900"/>
    <a:srgbClr val="996600"/>
    <a:srgbClr val="9933FF"/>
    <a:srgbClr val="FB9B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B97254-312C-492B-8FEA-628B30822451}" v="81" dt="2020-06-19T18:49:50.709"/>
    <p1510:client id="{C118A8C9-DE05-4F86-98F3-EE0EB3DFFF90}" v="70" dt="2020-06-19T20:49:11.2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25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ela Melnyk" userId="3459051f562dbfce" providerId="LiveId" clId="{E2CE138C-B717-4438-829D-77FCFD51A864}"/>
    <pc:docChg chg="custSel delSld modSld">
      <pc:chgData name="Angela Melnyk" userId="3459051f562dbfce" providerId="LiveId" clId="{E2CE138C-B717-4438-829D-77FCFD51A864}" dt="2020-06-19T18:53:19.926" v="11" actId="478"/>
      <pc:docMkLst>
        <pc:docMk/>
      </pc:docMkLst>
      <pc:sldChg chg="delSp mod">
        <pc:chgData name="Angela Melnyk" userId="3459051f562dbfce" providerId="LiveId" clId="{E2CE138C-B717-4438-829D-77FCFD51A864}" dt="2020-06-19T18:53:19.926" v="11" actId="478"/>
        <pc:sldMkLst>
          <pc:docMk/>
          <pc:sldMk cId="3062391570" sldId="266"/>
        </pc:sldMkLst>
        <pc:spChg chg="del">
          <ac:chgData name="Angela Melnyk" userId="3459051f562dbfce" providerId="LiveId" clId="{E2CE138C-B717-4438-829D-77FCFD51A864}" dt="2020-06-19T18:53:19.926" v="11" actId="478"/>
          <ac:spMkLst>
            <pc:docMk/>
            <pc:sldMk cId="3062391570" sldId="266"/>
            <ac:spMk id="2" creationId="{5B2FE5E0-3503-4DC9-8169-6F52E61184CA}"/>
          </ac:spMkLst>
        </pc:spChg>
        <pc:spChg chg="del">
          <ac:chgData name="Angela Melnyk" userId="3459051f562dbfce" providerId="LiveId" clId="{E2CE138C-B717-4438-829D-77FCFD51A864}" dt="2020-06-19T18:53:19.237" v="10" actId="478"/>
          <ac:spMkLst>
            <pc:docMk/>
            <pc:sldMk cId="3062391570" sldId="266"/>
            <ac:spMk id="12" creationId="{050B1B33-9A46-46BE-853A-91F5AE4AF3F6}"/>
          </ac:spMkLst>
        </pc:spChg>
      </pc:sldChg>
      <pc:sldChg chg="delSp mod">
        <pc:chgData name="Angela Melnyk" userId="3459051f562dbfce" providerId="LiveId" clId="{E2CE138C-B717-4438-829D-77FCFD51A864}" dt="2020-06-19T18:53:15.251" v="9" actId="478"/>
        <pc:sldMkLst>
          <pc:docMk/>
          <pc:sldMk cId="1529913558" sldId="267"/>
        </pc:sldMkLst>
        <pc:spChg chg="del">
          <ac:chgData name="Angela Melnyk" userId="3459051f562dbfce" providerId="LiveId" clId="{E2CE138C-B717-4438-829D-77FCFD51A864}" dt="2020-06-19T18:53:15.251" v="9" actId="478"/>
          <ac:spMkLst>
            <pc:docMk/>
            <pc:sldMk cId="1529913558" sldId="267"/>
            <ac:spMk id="19" creationId="{4CC935BC-B240-4AED-BDEE-3109D6F7EEB4}"/>
          </ac:spMkLst>
        </pc:spChg>
        <pc:spChg chg="del">
          <ac:chgData name="Angela Melnyk" userId="3459051f562dbfce" providerId="LiveId" clId="{E2CE138C-B717-4438-829D-77FCFD51A864}" dt="2020-06-19T18:53:14.288" v="8" actId="478"/>
          <ac:spMkLst>
            <pc:docMk/>
            <pc:sldMk cId="1529913558" sldId="267"/>
            <ac:spMk id="20" creationId="{553451F1-EC93-4B82-B049-D0798C3DB8AF}"/>
          </ac:spMkLst>
        </pc:spChg>
      </pc:sldChg>
      <pc:sldChg chg="del">
        <pc:chgData name="Angela Melnyk" userId="3459051f562dbfce" providerId="LiveId" clId="{E2CE138C-B717-4438-829D-77FCFD51A864}" dt="2020-06-19T18:53:12.329" v="7" actId="47"/>
        <pc:sldMkLst>
          <pc:docMk/>
          <pc:sldMk cId="3529257812" sldId="274"/>
        </pc:sldMkLst>
      </pc:sldChg>
      <pc:sldChg chg="del">
        <pc:chgData name="Angela Melnyk" userId="3459051f562dbfce" providerId="LiveId" clId="{E2CE138C-B717-4438-829D-77FCFD51A864}" dt="2020-06-19T18:53:11.403" v="6" actId="47"/>
        <pc:sldMkLst>
          <pc:docMk/>
          <pc:sldMk cId="1461281802" sldId="275"/>
        </pc:sldMkLst>
      </pc:sldChg>
      <pc:sldChg chg="del">
        <pc:chgData name="Angela Melnyk" userId="3459051f562dbfce" providerId="LiveId" clId="{E2CE138C-B717-4438-829D-77FCFD51A864}" dt="2020-06-19T18:53:10.469" v="5" actId="47"/>
        <pc:sldMkLst>
          <pc:docMk/>
          <pc:sldMk cId="1582704248" sldId="276"/>
        </pc:sldMkLst>
      </pc:sldChg>
      <pc:sldChg chg="del">
        <pc:chgData name="Angela Melnyk" userId="3459051f562dbfce" providerId="LiveId" clId="{E2CE138C-B717-4438-829D-77FCFD51A864}" dt="2020-06-19T18:53:09.068" v="4" actId="47"/>
        <pc:sldMkLst>
          <pc:docMk/>
          <pc:sldMk cId="3922567463" sldId="277"/>
        </pc:sldMkLst>
      </pc:sldChg>
      <pc:sldChg chg="del">
        <pc:chgData name="Angela Melnyk" userId="3459051f562dbfce" providerId="LiveId" clId="{E2CE138C-B717-4438-829D-77FCFD51A864}" dt="2020-06-19T18:53:08.033" v="3" actId="47"/>
        <pc:sldMkLst>
          <pc:docMk/>
          <pc:sldMk cId="3811175540" sldId="278"/>
        </pc:sldMkLst>
      </pc:sldChg>
      <pc:sldChg chg="del">
        <pc:chgData name="Angela Melnyk" userId="3459051f562dbfce" providerId="LiveId" clId="{E2CE138C-B717-4438-829D-77FCFD51A864}" dt="2020-06-19T18:53:03.444" v="0" actId="47"/>
        <pc:sldMkLst>
          <pc:docMk/>
          <pc:sldMk cId="157602612" sldId="280"/>
        </pc:sldMkLst>
      </pc:sldChg>
      <pc:sldChg chg="del">
        <pc:chgData name="Angela Melnyk" userId="3459051f562dbfce" providerId="LiveId" clId="{E2CE138C-B717-4438-829D-77FCFD51A864}" dt="2020-06-19T18:53:05.905" v="1" actId="47"/>
        <pc:sldMkLst>
          <pc:docMk/>
          <pc:sldMk cId="3383867363" sldId="281"/>
        </pc:sldMkLst>
      </pc:sldChg>
      <pc:sldChg chg="del">
        <pc:chgData name="Angela Melnyk" userId="3459051f562dbfce" providerId="LiveId" clId="{E2CE138C-B717-4438-829D-77FCFD51A864}" dt="2020-06-19T18:53:06.908" v="2" actId="47"/>
        <pc:sldMkLst>
          <pc:docMk/>
          <pc:sldMk cId="1326045561" sldId="282"/>
        </pc:sldMkLst>
      </pc:sldChg>
    </pc:docChg>
  </pc:docChgLst>
  <pc:docChgLst>
    <pc:chgData name="Angela Melnyk" userId="3459051f562dbfce" providerId="LiveId" clId="{6100729C-F65C-4B18-9BAB-52DC9C2D5FC9}"/>
    <pc:docChg chg="undo custSel addSld modSld">
      <pc:chgData name="Angela Melnyk" userId="3459051f562dbfce" providerId="LiveId" clId="{6100729C-F65C-4B18-9BAB-52DC9C2D5FC9}" dt="2020-06-17T22:06:49.092" v="331" actId="20577"/>
      <pc:docMkLst>
        <pc:docMk/>
      </pc:docMkLst>
      <pc:sldChg chg="addSp delSp modSp new mod">
        <pc:chgData name="Angela Melnyk" userId="3459051f562dbfce" providerId="LiveId" clId="{6100729C-F65C-4B18-9BAB-52DC9C2D5FC9}" dt="2020-06-17T22:06:49.092" v="331" actId="20577"/>
        <pc:sldMkLst>
          <pc:docMk/>
          <pc:sldMk cId="3062391570" sldId="266"/>
        </pc:sldMkLst>
        <pc:spChg chg="add del mod">
          <ac:chgData name="Angela Melnyk" userId="3459051f562dbfce" providerId="LiveId" clId="{6100729C-F65C-4B18-9BAB-52DC9C2D5FC9}" dt="2020-06-17T21:58:28.913" v="32" actId="478"/>
          <ac:spMkLst>
            <pc:docMk/>
            <pc:sldMk cId="3062391570" sldId="266"/>
            <ac:spMk id="2" creationId="{38378435-BB96-4635-9B85-E0D9F900C92E}"/>
          </ac:spMkLst>
        </pc:spChg>
        <pc:spChg chg="add mod">
          <ac:chgData name="Angela Melnyk" userId="3459051f562dbfce" providerId="LiveId" clId="{6100729C-F65C-4B18-9BAB-52DC9C2D5FC9}" dt="2020-06-17T22:06:31.832" v="323" actId="1038"/>
          <ac:spMkLst>
            <pc:docMk/>
            <pc:sldMk cId="3062391570" sldId="266"/>
            <ac:spMk id="3" creationId="{320A2B70-7F01-4C9E-8E1B-FEC4D678D691}"/>
          </ac:spMkLst>
        </pc:spChg>
        <pc:spChg chg="add mod">
          <ac:chgData name="Angela Melnyk" userId="3459051f562dbfce" providerId="LiveId" clId="{6100729C-F65C-4B18-9BAB-52DC9C2D5FC9}" dt="2020-06-17T22:06:31.832" v="323" actId="1038"/>
          <ac:spMkLst>
            <pc:docMk/>
            <pc:sldMk cId="3062391570" sldId="266"/>
            <ac:spMk id="5" creationId="{4FA13946-6372-40F1-A875-E7CE9B4F6141}"/>
          </ac:spMkLst>
        </pc:spChg>
        <pc:spChg chg="add mod">
          <ac:chgData name="Angela Melnyk" userId="3459051f562dbfce" providerId="LiveId" clId="{6100729C-F65C-4B18-9BAB-52DC9C2D5FC9}" dt="2020-06-17T22:06:31.832" v="323" actId="1038"/>
          <ac:spMkLst>
            <pc:docMk/>
            <pc:sldMk cId="3062391570" sldId="266"/>
            <ac:spMk id="7" creationId="{E19B9FB4-BA11-460C-984D-B64E01EFE9C8}"/>
          </ac:spMkLst>
        </pc:spChg>
        <pc:spChg chg="add mod">
          <ac:chgData name="Angela Melnyk" userId="3459051f562dbfce" providerId="LiveId" clId="{6100729C-F65C-4B18-9BAB-52DC9C2D5FC9}" dt="2020-06-17T22:06:31.832" v="323" actId="1038"/>
          <ac:spMkLst>
            <pc:docMk/>
            <pc:sldMk cId="3062391570" sldId="266"/>
            <ac:spMk id="8" creationId="{ACC8253D-78D6-426B-BF7D-1765633BAB54}"/>
          </ac:spMkLst>
        </pc:spChg>
        <pc:spChg chg="add mod">
          <ac:chgData name="Angela Melnyk" userId="3459051f562dbfce" providerId="LiveId" clId="{6100729C-F65C-4B18-9BAB-52DC9C2D5FC9}" dt="2020-06-17T22:06:31.832" v="323" actId="1038"/>
          <ac:spMkLst>
            <pc:docMk/>
            <pc:sldMk cId="3062391570" sldId="266"/>
            <ac:spMk id="11" creationId="{843BB98D-886D-49CE-977F-5E2CA77B3780}"/>
          </ac:spMkLst>
        </pc:spChg>
        <pc:spChg chg="add mod">
          <ac:chgData name="Angela Melnyk" userId="3459051f562dbfce" providerId="LiveId" clId="{6100729C-F65C-4B18-9BAB-52DC9C2D5FC9}" dt="2020-06-17T22:06:31.832" v="323" actId="1038"/>
          <ac:spMkLst>
            <pc:docMk/>
            <pc:sldMk cId="3062391570" sldId="266"/>
            <ac:spMk id="13" creationId="{9F8D4C81-3B15-4231-A8F7-C4658FAB2F3A}"/>
          </ac:spMkLst>
        </pc:spChg>
        <pc:spChg chg="add mod">
          <ac:chgData name="Angela Melnyk" userId="3459051f562dbfce" providerId="LiveId" clId="{6100729C-F65C-4B18-9BAB-52DC9C2D5FC9}" dt="2020-06-17T22:06:49.092" v="331" actId="20577"/>
          <ac:spMkLst>
            <pc:docMk/>
            <pc:sldMk cId="3062391570" sldId="266"/>
            <ac:spMk id="16" creationId="{F9A47CC2-8975-4CC5-9DDA-BB4CCC9229C7}"/>
          </ac:spMkLst>
        </pc:spChg>
        <pc:picChg chg="add mod">
          <ac:chgData name="Angela Melnyk" userId="3459051f562dbfce" providerId="LiveId" clId="{6100729C-F65C-4B18-9BAB-52DC9C2D5FC9}" dt="2020-06-17T22:06:31.832" v="323" actId="1038"/>
          <ac:picMkLst>
            <pc:docMk/>
            <pc:sldMk cId="3062391570" sldId="266"/>
            <ac:picMk id="4" creationId="{4FDC11F1-4120-4679-88CC-758A2EA05D58}"/>
          </ac:picMkLst>
        </pc:picChg>
        <pc:picChg chg="add mod">
          <ac:chgData name="Angela Melnyk" userId="3459051f562dbfce" providerId="LiveId" clId="{6100729C-F65C-4B18-9BAB-52DC9C2D5FC9}" dt="2020-06-17T22:06:31.832" v="323" actId="1038"/>
          <ac:picMkLst>
            <pc:docMk/>
            <pc:sldMk cId="3062391570" sldId="266"/>
            <ac:picMk id="6" creationId="{10DB998F-874B-4960-9E37-44472451063A}"/>
          </ac:picMkLst>
        </pc:picChg>
        <pc:picChg chg="add mod">
          <ac:chgData name="Angela Melnyk" userId="3459051f562dbfce" providerId="LiveId" clId="{6100729C-F65C-4B18-9BAB-52DC9C2D5FC9}" dt="2020-06-17T22:06:31.832" v="323" actId="1038"/>
          <ac:picMkLst>
            <pc:docMk/>
            <pc:sldMk cId="3062391570" sldId="266"/>
            <ac:picMk id="9" creationId="{23F25868-43B9-4BC2-9A98-77AE426F51C4}"/>
          </ac:picMkLst>
        </pc:picChg>
        <pc:picChg chg="add mod">
          <ac:chgData name="Angela Melnyk" userId="3459051f562dbfce" providerId="LiveId" clId="{6100729C-F65C-4B18-9BAB-52DC9C2D5FC9}" dt="2020-06-17T22:06:31.832" v="323" actId="1038"/>
          <ac:picMkLst>
            <pc:docMk/>
            <pc:sldMk cId="3062391570" sldId="266"/>
            <ac:picMk id="10" creationId="{EDE3803C-9E6A-4392-8FC6-B87F4991070F}"/>
          </ac:picMkLst>
        </pc:picChg>
        <pc:picChg chg="add del mod">
          <ac:chgData name="Angela Melnyk" userId="3459051f562dbfce" providerId="LiveId" clId="{6100729C-F65C-4B18-9BAB-52DC9C2D5FC9}" dt="2020-06-17T22:01:32.996" v="151" actId="478"/>
          <ac:picMkLst>
            <pc:docMk/>
            <pc:sldMk cId="3062391570" sldId="266"/>
            <ac:picMk id="12" creationId="{3ED02193-8090-42BA-8C85-4D47F1A1E6A5}"/>
          </ac:picMkLst>
        </pc:picChg>
        <pc:picChg chg="add mod">
          <ac:chgData name="Angela Melnyk" userId="3459051f562dbfce" providerId="LiveId" clId="{6100729C-F65C-4B18-9BAB-52DC9C2D5FC9}" dt="2020-06-17T22:06:31.832" v="323" actId="1038"/>
          <ac:picMkLst>
            <pc:docMk/>
            <pc:sldMk cId="3062391570" sldId="266"/>
            <ac:picMk id="14" creationId="{53C4D4B7-23C0-4C18-A56F-5CDA01D28384}"/>
          </ac:picMkLst>
        </pc:picChg>
        <pc:picChg chg="add mod">
          <ac:chgData name="Angela Melnyk" userId="3459051f562dbfce" providerId="LiveId" clId="{6100729C-F65C-4B18-9BAB-52DC9C2D5FC9}" dt="2020-06-17T22:06:31.832" v="323" actId="1038"/>
          <ac:picMkLst>
            <pc:docMk/>
            <pc:sldMk cId="3062391570" sldId="266"/>
            <ac:picMk id="15" creationId="{3F1F1958-BF6E-4CEB-8527-603A1C22283A}"/>
          </ac:picMkLst>
        </pc:picChg>
      </pc:sldChg>
      <pc:sldChg chg="addSp delSp modSp new mod">
        <pc:chgData name="Angela Melnyk" userId="3459051f562dbfce" providerId="LiveId" clId="{6100729C-F65C-4B18-9BAB-52DC9C2D5FC9}" dt="2020-06-17T22:06:05.034" v="253" actId="1076"/>
        <pc:sldMkLst>
          <pc:docMk/>
          <pc:sldMk cId="1529913558" sldId="267"/>
        </pc:sldMkLst>
        <pc:spChg chg="add del mod">
          <ac:chgData name="Angela Melnyk" userId="3459051f562dbfce" providerId="LiveId" clId="{6100729C-F65C-4B18-9BAB-52DC9C2D5FC9}" dt="2020-06-17T22:02:27.574" v="165" actId="478"/>
          <ac:spMkLst>
            <pc:docMk/>
            <pc:sldMk cId="1529913558" sldId="267"/>
            <ac:spMk id="2" creationId="{952A5C55-27C9-474D-A87C-C0A2F43633AA}"/>
          </ac:spMkLst>
        </pc:spChg>
        <pc:spChg chg="add mod">
          <ac:chgData name="Angela Melnyk" userId="3459051f562dbfce" providerId="LiveId" clId="{6100729C-F65C-4B18-9BAB-52DC9C2D5FC9}" dt="2020-06-17T22:05:36.777" v="230" actId="1038"/>
          <ac:spMkLst>
            <pc:docMk/>
            <pc:sldMk cId="1529913558" sldId="267"/>
            <ac:spMk id="3" creationId="{CF48B941-E378-47A7-8AB3-4EB9B3AEB8B0}"/>
          </ac:spMkLst>
        </pc:spChg>
        <pc:spChg chg="add del mod">
          <ac:chgData name="Angela Melnyk" userId="3459051f562dbfce" providerId="LiveId" clId="{6100729C-F65C-4B18-9BAB-52DC9C2D5FC9}" dt="2020-06-17T22:05:31.157" v="209" actId="478"/>
          <ac:spMkLst>
            <pc:docMk/>
            <pc:sldMk cId="1529913558" sldId="267"/>
            <ac:spMk id="5" creationId="{63AAFBE9-8A4A-4B01-8896-A99AC277B237}"/>
          </ac:spMkLst>
        </pc:spChg>
        <pc:spChg chg="add mod">
          <ac:chgData name="Angela Melnyk" userId="3459051f562dbfce" providerId="LiveId" clId="{6100729C-F65C-4B18-9BAB-52DC9C2D5FC9}" dt="2020-06-17T22:05:36.777" v="230" actId="1038"/>
          <ac:spMkLst>
            <pc:docMk/>
            <pc:sldMk cId="1529913558" sldId="267"/>
            <ac:spMk id="7" creationId="{EF4A46D8-D5C0-4108-A90B-BA4C6D5D3F99}"/>
          </ac:spMkLst>
        </pc:spChg>
        <pc:spChg chg="add mod">
          <ac:chgData name="Angela Melnyk" userId="3459051f562dbfce" providerId="LiveId" clId="{6100729C-F65C-4B18-9BAB-52DC9C2D5FC9}" dt="2020-06-17T22:05:36.777" v="230" actId="1038"/>
          <ac:spMkLst>
            <pc:docMk/>
            <pc:sldMk cId="1529913558" sldId="267"/>
            <ac:spMk id="8" creationId="{9CA7EE4C-69B5-4E9E-8CF7-B4AA9CD68B7B}"/>
          </ac:spMkLst>
        </pc:spChg>
        <pc:spChg chg="add mod">
          <ac:chgData name="Angela Melnyk" userId="3459051f562dbfce" providerId="LiveId" clId="{6100729C-F65C-4B18-9BAB-52DC9C2D5FC9}" dt="2020-06-17T22:05:36.777" v="230" actId="1038"/>
          <ac:spMkLst>
            <pc:docMk/>
            <pc:sldMk cId="1529913558" sldId="267"/>
            <ac:spMk id="11" creationId="{427929B6-6680-45A7-A605-1AD5F4428722}"/>
          </ac:spMkLst>
        </pc:spChg>
        <pc:spChg chg="add mod">
          <ac:chgData name="Angela Melnyk" userId="3459051f562dbfce" providerId="LiveId" clId="{6100729C-F65C-4B18-9BAB-52DC9C2D5FC9}" dt="2020-06-17T22:05:36.777" v="230" actId="1038"/>
          <ac:spMkLst>
            <pc:docMk/>
            <pc:sldMk cId="1529913558" sldId="267"/>
            <ac:spMk id="12" creationId="{B5D2947A-3CA7-472B-AC84-02686AECEA74}"/>
          </ac:spMkLst>
        </pc:spChg>
        <pc:spChg chg="add mod">
          <ac:chgData name="Angela Melnyk" userId="3459051f562dbfce" providerId="LiveId" clId="{6100729C-F65C-4B18-9BAB-52DC9C2D5FC9}" dt="2020-06-17T22:05:36.777" v="230" actId="1038"/>
          <ac:spMkLst>
            <pc:docMk/>
            <pc:sldMk cId="1529913558" sldId="267"/>
            <ac:spMk id="16" creationId="{F8D9FC79-25AE-44A7-8CAC-FFCE81B7FD05}"/>
          </ac:spMkLst>
        </pc:spChg>
        <pc:spChg chg="add mod">
          <ac:chgData name="Angela Melnyk" userId="3459051f562dbfce" providerId="LiveId" clId="{6100729C-F65C-4B18-9BAB-52DC9C2D5FC9}" dt="2020-06-17T22:06:05.034" v="253" actId="1076"/>
          <ac:spMkLst>
            <pc:docMk/>
            <pc:sldMk cId="1529913558" sldId="267"/>
            <ac:spMk id="18" creationId="{16ED4691-3E73-4017-8382-7868F0D65D96}"/>
          </ac:spMkLst>
        </pc:spChg>
        <pc:picChg chg="add mod">
          <ac:chgData name="Angela Melnyk" userId="3459051f562dbfce" providerId="LiveId" clId="{6100729C-F65C-4B18-9BAB-52DC9C2D5FC9}" dt="2020-06-17T22:05:36.777" v="230" actId="1038"/>
          <ac:picMkLst>
            <pc:docMk/>
            <pc:sldMk cId="1529913558" sldId="267"/>
            <ac:picMk id="4" creationId="{2C254C69-9C4C-4407-ABCB-D6D79755D147}"/>
          </ac:picMkLst>
        </pc:picChg>
        <pc:picChg chg="add del mod">
          <ac:chgData name="Angela Melnyk" userId="3459051f562dbfce" providerId="LiveId" clId="{6100729C-F65C-4B18-9BAB-52DC9C2D5FC9}" dt="2020-06-17T22:05:31.157" v="209" actId="478"/>
          <ac:picMkLst>
            <pc:docMk/>
            <pc:sldMk cId="1529913558" sldId="267"/>
            <ac:picMk id="6" creationId="{51B50E92-E137-4C73-B099-4ABF70860165}"/>
          </ac:picMkLst>
        </pc:picChg>
        <pc:picChg chg="add mod">
          <ac:chgData name="Angela Melnyk" userId="3459051f562dbfce" providerId="LiveId" clId="{6100729C-F65C-4B18-9BAB-52DC9C2D5FC9}" dt="2020-06-17T22:05:36.777" v="230" actId="1038"/>
          <ac:picMkLst>
            <pc:docMk/>
            <pc:sldMk cId="1529913558" sldId="267"/>
            <ac:picMk id="9" creationId="{E2506753-7CF6-4980-BD57-7C3779E74A8C}"/>
          </ac:picMkLst>
        </pc:picChg>
        <pc:picChg chg="add del mod">
          <ac:chgData name="Angela Melnyk" userId="3459051f562dbfce" providerId="LiveId" clId="{6100729C-F65C-4B18-9BAB-52DC9C2D5FC9}" dt="2020-06-17T22:03:15.563" v="183" actId="478"/>
          <ac:picMkLst>
            <pc:docMk/>
            <pc:sldMk cId="1529913558" sldId="267"/>
            <ac:picMk id="10" creationId="{6049F7DF-3C2D-40FB-86FD-1CD74825621B}"/>
          </ac:picMkLst>
        </pc:picChg>
        <pc:picChg chg="add mod">
          <ac:chgData name="Angela Melnyk" userId="3459051f562dbfce" providerId="LiveId" clId="{6100729C-F65C-4B18-9BAB-52DC9C2D5FC9}" dt="2020-06-17T22:05:36.777" v="230" actId="1038"/>
          <ac:picMkLst>
            <pc:docMk/>
            <pc:sldMk cId="1529913558" sldId="267"/>
            <ac:picMk id="13" creationId="{61B88549-C186-48DF-878B-5C2B80DB11F3}"/>
          </ac:picMkLst>
        </pc:picChg>
        <pc:picChg chg="add mod">
          <ac:chgData name="Angela Melnyk" userId="3459051f562dbfce" providerId="LiveId" clId="{6100729C-F65C-4B18-9BAB-52DC9C2D5FC9}" dt="2020-06-17T22:05:36.777" v="230" actId="1038"/>
          <ac:picMkLst>
            <pc:docMk/>
            <pc:sldMk cId="1529913558" sldId="267"/>
            <ac:picMk id="14" creationId="{3DC4526F-27B1-4D33-9CC4-48AF703A3EEE}"/>
          </ac:picMkLst>
        </pc:picChg>
        <pc:picChg chg="add mod">
          <ac:chgData name="Angela Melnyk" userId="3459051f562dbfce" providerId="LiveId" clId="{6100729C-F65C-4B18-9BAB-52DC9C2D5FC9}" dt="2020-06-17T22:05:36.777" v="230" actId="1038"/>
          <ac:picMkLst>
            <pc:docMk/>
            <pc:sldMk cId="1529913558" sldId="267"/>
            <ac:picMk id="15" creationId="{72213F30-1025-4346-A279-77354E475AC4}"/>
          </ac:picMkLst>
        </pc:picChg>
        <pc:picChg chg="add mod">
          <ac:chgData name="Angela Melnyk" userId="3459051f562dbfce" providerId="LiveId" clId="{6100729C-F65C-4B18-9BAB-52DC9C2D5FC9}" dt="2020-06-17T22:05:36.777" v="230" actId="1038"/>
          <ac:picMkLst>
            <pc:docMk/>
            <pc:sldMk cId="1529913558" sldId="267"/>
            <ac:picMk id="17" creationId="{A38AD45C-B99B-4048-A1A2-5556DB5C6651}"/>
          </ac:picMkLst>
        </pc:picChg>
      </pc:sldChg>
    </pc:docChg>
  </pc:docChgLst>
  <pc:docChgLst>
    <pc:chgData name="Angela Melnyk" userId="3459051f562dbfce" providerId="LiveId" clId="{C118A8C9-DE05-4F86-98F3-EE0EB3DFFF90}"/>
    <pc:docChg chg="undo custSel addSld delSld modSld modMainMaster">
      <pc:chgData name="Angela Melnyk" userId="3459051f562dbfce" providerId="LiveId" clId="{C118A8C9-DE05-4F86-98F3-EE0EB3DFFF90}" dt="2020-06-19T20:47:49.245" v="874" actId="47"/>
      <pc:docMkLst>
        <pc:docMk/>
      </pc:docMkLst>
      <pc:sldChg chg="addSp modSp new del mod">
        <pc:chgData name="Angela Melnyk" userId="3459051f562dbfce" providerId="LiveId" clId="{C118A8C9-DE05-4F86-98F3-EE0EB3DFFF90}" dt="2020-06-19T20:47:49.245" v="874" actId="47"/>
        <pc:sldMkLst>
          <pc:docMk/>
          <pc:sldMk cId="1330406521" sldId="256"/>
        </pc:sldMkLst>
        <pc:spChg chg="mod">
          <ac:chgData name="Angela Melnyk" userId="3459051f562dbfce" providerId="LiveId" clId="{C118A8C9-DE05-4F86-98F3-EE0EB3DFFF90}" dt="2020-06-19T20:27:31.229" v="33" actId="14100"/>
          <ac:spMkLst>
            <pc:docMk/>
            <pc:sldMk cId="1330406521" sldId="256"/>
            <ac:spMk id="2" creationId="{EB4B014C-B79C-40D0-B91A-F925D3D7272A}"/>
          </ac:spMkLst>
        </pc:spChg>
        <pc:graphicFrameChg chg="add mod modGraphic">
          <ac:chgData name="Angela Melnyk" userId="3459051f562dbfce" providerId="LiveId" clId="{C118A8C9-DE05-4F86-98F3-EE0EB3DFFF90}" dt="2020-06-19T20:29:11.706" v="108" actId="1035"/>
          <ac:graphicFrameMkLst>
            <pc:docMk/>
            <pc:sldMk cId="1330406521" sldId="256"/>
            <ac:graphicFrameMk id="3" creationId="{A3071112-48EE-4065-B055-EA7B9F705801}"/>
          </ac:graphicFrameMkLst>
        </pc:graphicFrameChg>
      </pc:sldChg>
      <pc:sldChg chg="addSp delSp modSp new del mod">
        <pc:chgData name="Angela Melnyk" userId="3459051f562dbfce" providerId="LiveId" clId="{C118A8C9-DE05-4F86-98F3-EE0EB3DFFF90}" dt="2020-06-19T20:47:48.225" v="873" actId="47"/>
        <pc:sldMkLst>
          <pc:docMk/>
          <pc:sldMk cId="3970379490" sldId="257"/>
        </pc:sldMkLst>
        <pc:spChg chg="mod">
          <ac:chgData name="Angela Melnyk" userId="3459051f562dbfce" providerId="LiveId" clId="{C118A8C9-DE05-4F86-98F3-EE0EB3DFFF90}" dt="2020-06-19T20:33:18.026" v="150" actId="20577"/>
          <ac:spMkLst>
            <pc:docMk/>
            <pc:sldMk cId="3970379490" sldId="257"/>
            <ac:spMk id="2" creationId="{9A611639-762E-4789-A1A6-33B305D6E086}"/>
          </ac:spMkLst>
        </pc:spChg>
        <pc:spChg chg="mod">
          <ac:chgData name="Angela Melnyk" userId="3459051f562dbfce" providerId="LiveId" clId="{C118A8C9-DE05-4F86-98F3-EE0EB3DFFF90}" dt="2020-06-19T20:39:39.469" v="453" actId="20577"/>
          <ac:spMkLst>
            <pc:docMk/>
            <pc:sldMk cId="3970379490" sldId="257"/>
            <ac:spMk id="3" creationId="{9862C23E-1664-4BB1-B15B-56E3967F3BA3}"/>
          </ac:spMkLst>
        </pc:spChg>
        <pc:spChg chg="del">
          <ac:chgData name="Angela Melnyk" userId="3459051f562dbfce" providerId="LiveId" clId="{C118A8C9-DE05-4F86-98F3-EE0EB3DFFF90}" dt="2020-06-19T20:33:33.089" v="158" actId="3680"/>
          <ac:spMkLst>
            <pc:docMk/>
            <pc:sldMk cId="3970379490" sldId="257"/>
            <ac:spMk id="4" creationId="{E2BAB8D2-B986-4503-9903-2B612B932E79}"/>
          </ac:spMkLst>
        </pc:spChg>
        <pc:spChg chg="add del mod">
          <ac:chgData name="Angela Melnyk" userId="3459051f562dbfce" providerId="LiveId" clId="{C118A8C9-DE05-4F86-98F3-EE0EB3DFFF90}" dt="2020-06-19T20:35:14.580" v="190" actId="3680"/>
          <ac:spMkLst>
            <pc:docMk/>
            <pc:sldMk cId="3970379490" sldId="257"/>
            <ac:spMk id="8" creationId="{B3A1F792-FA46-42B7-BE15-022FEB1E7106}"/>
          </ac:spMkLst>
        </pc:spChg>
        <pc:graphicFrameChg chg="add del mod ord modGraphic">
          <ac:chgData name="Angela Melnyk" userId="3459051f562dbfce" providerId="LiveId" clId="{C118A8C9-DE05-4F86-98F3-EE0EB3DFFF90}" dt="2020-06-19T20:35:07.743" v="189" actId="478"/>
          <ac:graphicFrameMkLst>
            <pc:docMk/>
            <pc:sldMk cId="3970379490" sldId="257"/>
            <ac:graphicFrameMk id="5" creationId="{78ACBBC8-86AD-499E-8F95-662B7AD83FAB}"/>
          </ac:graphicFrameMkLst>
        </pc:graphicFrameChg>
        <pc:graphicFrameChg chg="add mod ord modGraphic">
          <ac:chgData name="Angela Melnyk" userId="3459051f562dbfce" providerId="LiveId" clId="{C118A8C9-DE05-4F86-98F3-EE0EB3DFFF90}" dt="2020-06-19T20:39:13.426" v="397" actId="20577"/>
          <ac:graphicFrameMkLst>
            <pc:docMk/>
            <pc:sldMk cId="3970379490" sldId="257"/>
            <ac:graphicFrameMk id="9" creationId="{8809BB9A-06F5-47EB-A318-4AAC1ADE1181}"/>
          </ac:graphicFrameMkLst>
        </pc:graphicFrameChg>
      </pc:sldChg>
      <pc:sldChg chg="addSp delSp modSp new mod">
        <pc:chgData name="Angela Melnyk" userId="3459051f562dbfce" providerId="LiveId" clId="{C118A8C9-DE05-4F86-98F3-EE0EB3DFFF90}" dt="2020-06-19T20:44:56.625" v="806" actId="20577"/>
        <pc:sldMkLst>
          <pc:docMk/>
          <pc:sldMk cId="3469151174" sldId="258"/>
        </pc:sldMkLst>
        <pc:spChg chg="mod">
          <ac:chgData name="Angela Melnyk" userId="3459051f562dbfce" providerId="LiveId" clId="{C118A8C9-DE05-4F86-98F3-EE0EB3DFFF90}" dt="2020-06-19T20:43:07.314" v="617" actId="20577"/>
          <ac:spMkLst>
            <pc:docMk/>
            <pc:sldMk cId="3469151174" sldId="258"/>
            <ac:spMk id="2" creationId="{254B8B56-6D66-414E-BD72-BFA5A005534C}"/>
          </ac:spMkLst>
        </pc:spChg>
        <pc:spChg chg="mod">
          <ac:chgData name="Angela Melnyk" userId="3459051f562dbfce" providerId="LiveId" clId="{C118A8C9-DE05-4F86-98F3-EE0EB3DFFF90}" dt="2020-06-19T20:43:03.438" v="602" actId="20577"/>
          <ac:spMkLst>
            <pc:docMk/>
            <pc:sldMk cId="3469151174" sldId="258"/>
            <ac:spMk id="3" creationId="{2863C92C-3410-4541-B0C0-E1E1695DA2C0}"/>
          </ac:spMkLst>
        </pc:spChg>
        <pc:spChg chg="del">
          <ac:chgData name="Angela Melnyk" userId="3459051f562dbfce" providerId="LiveId" clId="{C118A8C9-DE05-4F86-98F3-EE0EB3DFFF90}" dt="2020-06-19T20:40:47.686" v="500"/>
          <ac:spMkLst>
            <pc:docMk/>
            <pc:sldMk cId="3469151174" sldId="258"/>
            <ac:spMk id="4" creationId="{83EFD73B-0489-48A9-B538-A301892D8F5A}"/>
          </ac:spMkLst>
        </pc:spChg>
        <pc:graphicFrameChg chg="add mod modGraphic">
          <ac:chgData name="Angela Melnyk" userId="3459051f562dbfce" providerId="LiveId" clId="{C118A8C9-DE05-4F86-98F3-EE0EB3DFFF90}" dt="2020-06-19T20:44:56.625" v="806" actId="20577"/>
          <ac:graphicFrameMkLst>
            <pc:docMk/>
            <pc:sldMk cId="3469151174" sldId="258"/>
            <ac:graphicFrameMk id="6" creationId="{ADF84BD6-41AA-4039-B0A2-CE81C1586430}"/>
          </ac:graphicFrameMkLst>
        </pc:graphicFrameChg>
      </pc:sldChg>
      <pc:sldChg chg="del">
        <pc:chgData name="Angela Melnyk" userId="3459051f562dbfce" providerId="LiveId" clId="{C118A8C9-DE05-4F86-98F3-EE0EB3DFFF90}" dt="2020-06-19T20:26:41.262" v="1" actId="47"/>
        <pc:sldMkLst>
          <pc:docMk/>
          <pc:sldMk cId="3062391570" sldId="266"/>
        </pc:sldMkLst>
      </pc:sldChg>
      <pc:sldChg chg="del">
        <pc:chgData name="Angela Melnyk" userId="3459051f562dbfce" providerId="LiveId" clId="{C118A8C9-DE05-4F86-98F3-EE0EB3DFFF90}" dt="2020-06-19T20:26:40.712" v="0" actId="47"/>
        <pc:sldMkLst>
          <pc:docMk/>
          <pc:sldMk cId="1529913558" sldId="267"/>
        </pc:sldMkLst>
      </pc:sldChg>
      <pc:sldMasterChg chg="modSldLayout">
        <pc:chgData name="Angela Melnyk" userId="3459051f562dbfce" providerId="LiveId" clId="{C118A8C9-DE05-4F86-98F3-EE0EB3DFFF90}" dt="2020-06-19T20:47:35.202" v="872" actId="1076"/>
        <pc:sldMasterMkLst>
          <pc:docMk/>
          <pc:sldMasterMk cId="2929320706" sldId="2147483660"/>
        </pc:sldMasterMkLst>
        <pc:sldLayoutChg chg="addSp delSp modSp mod">
          <pc:chgData name="Angela Melnyk" userId="3459051f562dbfce" providerId="LiveId" clId="{C118A8C9-DE05-4F86-98F3-EE0EB3DFFF90}" dt="2020-06-19T20:47:35.202" v="872" actId="1076"/>
          <pc:sldLayoutMkLst>
            <pc:docMk/>
            <pc:sldMasterMk cId="2929320706" sldId="2147483660"/>
            <pc:sldLayoutMk cId="2319553557" sldId="2147483673"/>
          </pc:sldLayoutMkLst>
          <pc:spChg chg="mod">
            <ac:chgData name="Angela Melnyk" userId="3459051f562dbfce" providerId="LiveId" clId="{C118A8C9-DE05-4F86-98F3-EE0EB3DFFF90}" dt="2020-06-19T20:43:25.857" v="618" actId="207"/>
            <ac:spMkLst>
              <pc:docMk/>
              <pc:sldMasterMk cId="2929320706" sldId="2147483660"/>
              <pc:sldLayoutMk cId="2319553557" sldId="2147483673"/>
              <ac:spMk id="2" creationId="{00000000-0000-0000-0000-000000000000}"/>
            </ac:spMkLst>
          </pc:spChg>
          <pc:spChg chg="del">
            <ac:chgData name="Angela Melnyk" userId="3459051f562dbfce" providerId="LiveId" clId="{C118A8C9-DE05-4F86-98F3-EE0EB3DFFF90}" dt="2020-06-19T20:30:23.366" v="113" actId="478"/>
            <ac:spMkLst>
              <pc:docMk/>
              <pc:sldMasterMk cId="2929320706" sldId="2147483660"/>
              <pc:sldLayoutMk cId="2319553557" sldId="2147483673"/>
              <ac:spMk id="3" creationId="{00000000-0000-0000-0000-000000000000}"/>
            </ac:spMkLst>
          </pc:spChg>
          <pc:spChg chg="del">
            <ac:chgData name="Angela Melnyk" userId="3459051f562dbfce" providerId="LiveId" clId="{C118A8C9-DE05-4F86-98F3-EE0EB3DFFF90}" dt="2020-06-19T20:30:24.650" v="114" actId="478"/>
            <ac:spMkLst>
              <pc:docMk/>
              <pc:sldMasterMk cId="2929320706" sldId="2147483660"/>
              <pc:sldLayoutMk cId="2319553557" sldId="2147483673"/>
              <ac:spMk id="4" creationId="{00000000-0000-0000-0000-000000000000}"/>
            </ac:spMkLst>
          </pc:spChg>
          <pc:spChg chg="del">
            <ac:chgData name="Angela Melnyk" userId="3459051f562dbfce" providerId="LiveId" clId="{C118A8C9-DE05-4F86-98F3-EE0EB3DFFF90}" dt="2020-06-19T20:30:25.835" v="115" actId="478"/>
            <ac:spMkLst>
              <pc:docMk/>
              <pc:sldMasterMk cId="2929320706" sldId="2147483660"/>
              <pc:sldLayoutMk cId="2319553557" sldId="2147483673"/>
              <ac:spMk id="5" creationId="{00000000-0000-0000-0000-000000000000}"/>
            </ac:spMkLst>
          </pc:spChg>
          <pc:spChg chg="add del">
            <ac:chgData name="Angela Melnyk" userId="3459051f562dbfce" providerId="LiveId" clId="{C118A8C9-DE05-4F86-98F3-EE0EB3DFFF90}" dt="2020-06-19T20:30:38.520" v="116" actId="11529"/>
            <ac:spMkLst>
              <pc:docMk/>
              <pc:sldMasterMk cId="2929320706" sldId="2147483660"/>
              <pc:sldLayoutMk cId="2319553557" sldId="2147483673"/>
              <ac:spMk id="6" creationId="{692CFAF8-8848-4229-9598-A978051CD155}"/>
            </ac:spMkLst>
          </pc:spChg>
          <pc:spChg chg="add mod">
            <ac:chgData name="Angela Melnyk" userId="3459051f562dbfce" providerId="LiveId" clId="{C118A8C9-DE05-4F86-98F3-EE0EB3DFFF90}" dt="2020-06-19T20:42:43.592" v="578" actId="20577"/>
            <ac:spMkLst>
              <pc:docMk/>
              <pc:sldMasterMk cId="2929320706" sldId="2147483660"/>
              <pc:sldLayoutMk cId="2319553557" sldId="2147483673"/>
              <ac:spMk id="7" creationId="{3A3A0AAA-FA3C-4B21-9A56-1822767158F4}"/>
            </ac:spMkLst>
          </pc:spChg>
          <pc:spChg chg="add del">
            <ac:chgData name="Angela Melnyk" userId="3459051f562dbfce" providerId="LiveId" clId="{C118A8C9-DE05-4F86-98F3-EE0EB3DFFF90}" dt="2020-06-19T20:32:11.246" v="133" actId="11529"/>
            <ac:spMkLst>
              <pc:docMk/>
              <pc:sldMasterMk cId="2929320706" sldId="2147483660"/>
              <pc:sldLayoutMk cId="2319553557" sldId="2147483673"/>
              <ac:spMk id="10" creationId="{C3886686-A6C4-4BFB-8DF7-A60D258D1239}"/>
            </ac:spMkLst>
          </pc:spChg>
          <pc:spChg chg="add mod">
            <ac:chgData name="Angela Melnyk" userId="3459051f562dbfce" providerId="LiveId" clId="{C118A8C9-DE05-4F86-98F3-EE0EB3DFFF90}" dt="2020-06-19T20:40:21.194" v="498" actId="1035"/>
            <ac:spMkLst>
              <pc:docMk/>
              <pc:sldMasterMk cId="2929320706" sldId="2147483660"/>
              <pc:sldLayoutMk cId="2319553557" sldId="2147483673"/>
              <ac:spMk id="11" creationId="{F037BDAE-342B-4BBD-A2C7-603175E737D3}"/>
            </ac:spMkLst>
          </pc:spChg>
          <pc:spChg chg="add mod">
            <ac:chgData name="Angela Melnyk" userId="3459051f562dbfce" providerId="LiveId" clId="{C118A8C9-DE05-4F86-98F3-EE0EB3DFFF90}" dt="2020-06-19T20:41:58.560" v="510" actId="14100"/>
            <ac:spMkLst>
              <pc:docMk/>
              <pc:sldMasterMk cId="2929320706" sldId="2147483660"/>
              <pc:sldLayoutMk cId="2319553557" sldId="2147483673"/>
              <ac:spMk id="12" creationId="{77D4DCE3-DFFE-4024-A2EB-C9670B4D7814}"/>
            </ac:spMkLst>
          </pc:spChg>
          <pc:spChg chg="add mod">
            <ac:chgData name="Angela Melnyk" userId="3459051f562dbfce" providerId="LiveId" clId="{C118A8C9-DE05-4F86-98F3-EE0EB3DFFF90}" dt="2020-06-19T20:47:35.202" v="872" actId="1076"/>
            <ac:spMkLst>
              <pc:docMk/>
              <pc:sldMasterMk cId="2929320706" sldId="2147483660"/>
              <pc:sldLayoutMk cId="2319553557" sldId="2147483673"/>
              <ac:spMk id="13" creationId="{6C87FE27-214B-46EE-AE15-D6DEA1CF6050}"/>
            </ac:spMkLst>
          </pc:spChg>
          <pc:cxnChg chg="add mod">
            <ac:chgData name="Angela Melnyk" userId="3459051f562dbfce" providerId="LiveId" clId="{C118A8C9-DE05-4F86-98F3-EE0EB3DFFF90}" dt="2020-06-19T20:40:15.152" v="483" actId="1035"/>
            <ac:cxnSpMkLst>
              <pc:docMk/>
              <pc:sldMasterMk cId="2929320706" sldId="2147483660"/>
              <pc:sldLayoutMk cId="2319553557" sldId="2147483673"/>
              <ac:cxnSpMk id="9" creationId="{5754CB52-86B9-4E4A-AB1B-5DE196CBD202}"/>
            </ac:cxnSpMkLst>
          </pc:cxnChg>
        </pc:sldLayoutChg>
      </pc:sldMasterChg>
    </pc:docChg>
  </pc:docChgLst>
  <pc:docChgLst>
    <pc:chgData name="Angela Melnyk" userId="3459051f562dbfce" providerId="LiveId" clId="{51DBC117-EC66-410D-BB37-FBCA19BAEEE4}"/>
    <pc:docChg chg="custSel addSld modSld">
      <pc:chgData name="Angela Melnyk" userId="3459051f562dbfce" providerId="LiveId" clId="{51DBC117-EC66-410D-BB37-FBCA19BAEEE4}" dt="2019-05-04T22:54:34.880" v="171" actId="1076"/>
      <pc:docMkLst>
        <pc:docMk/>
      </pc:docMkLst>
      <pc:sldChg chg="addSp delSp modSp">
        <pc:chgData name="Angela Melnyk" userId="3459051f562dbfce" providerId="LiveId" clId="{51DBC117-EC66-410D-BB37-FBCA19BAEEE4}" dt="2019-05-04T22:54:20.518" v="168" actId="1076"/>
        <pc:sldMkLst>
          <pc:docMk/>
          <pc:sldMk cId="3680811167" sldId="257"/>
        </pc:sldMkLst>
        <pc:picChg chg="del">
          <ac:chgData name="Angela Melnyk" userId="3459051f562dbfce" providerId="LiveId" clId="{51DBC117-EC66-410D-BB37-FBCA19BAEEE4}" dt="2019-05-04T19:44:24.337" v="115" actId="478"/>
          <ac:picMkLst>
            <pc:docMk/>
            <pc:sldMk cId="3680811167" sldId="257"/>
            <ac:picMk id="4" creationId="{6DB1F7D1-4424-4D81-8C07-A68C70DEAE82}"/>
          </ac:picMkLst>
        </pc:picChg>
        <pc:picChg chg="del">
          <ac:chgData name="Angela Melnyk" userId="3459051f562dbfce" providerId="LiveId" clId="{51DBC117-EC66-410D-BB37-FBCA19BAEEE4}" dt="2019-05-04T22:51:06.155" v="156" actId="478"/>
          <ac:picMkLst>
            <pc:docMk/>
            <pc:sldMk cId="3680811167" sldId="257"/>
            <ac:picMk id="14" creationId="{69D0D798-957D-4661-B785-EB0BEA237EBE}"/>
          </ac:picMkLst>
        </pc:picChg>
        <pc:picChg chg="add del mod modCrop">
          <ac:chgData name="Angela Melnyk" userId="3459051f562dbfce" providerId="LiveId" clId="{51DBC117-EC66-410D-BB37-FBCA19BAEEE4}" dt="2019-05-04T22:54:17.752" v="167" actId="478"/>
          <ac:picMkLst>
            <pc:docMk/>
            <pc:sldMk cId="3680811167" sldId="257"/>
            <ac:picMk id="38" creationId="{E0A8F30B-1C61-4C8E-B99C-5ACB196A7F10}"/>
          </ac:picMkLst>
        </pc:picChg>
        <pc:picChg chg="add mod">
          <ac:chgData name="Angela Melnyk" userId="3459051f562dbfce" providerId="LiveId" clId="{51DBC117-EC66-410D-BB37-FBCA19BAEEE4}" dt="2019-05-04T22:51:11.759" v="160" actId="1035"/>
          <ac:picMkLst>
            <pc:docMk/>
            <pc:sldMk cId="3680811167" sldId="257"/>
            <ac:picMk id="39" creationId="{E9528FC8-49CF-4857-940D-2BAA96EE8195}"/>
          </ac:picMkLst>
        </pc:picChg>
        <pc:picChg chg="add mod modCrop">
          <ac:chgData name="Angela Melnyk" userId="3459051f562dbfce" providerId="LiveId" clId="{51DBC117-EC66-410D-BB37-FBCA19BAEEE4}" dt="2019-05-04T22:54:20.518" v="168" actId="1076"/>
          <ac:picMkLst>
            <pc:docMk/>
            <pc:sldMk cId="3680811167" sldId="257"/>
            <ac:picMk id="41" creationId="{36F6FF72-FA27-486A-8588-27CD46F0601E}"/>
          </ac:picMkLst>
        </pc:picChg>
      </pc:sldChg>
      <pc:sldChg chg="modSp">
        <pc:chgData name="Angela Melnyk" userId="3459051f562dbfce" providerId="LiveId" clId="{51DBC117-EC66-410D-BB37-FBCA19BAEEE4}" dt="2019-05-04T21:09:19.574" v="149" actId="207"/>
        <pc:sldMkLst>
          <pc:docMk/>
          <pc:sldMk cId="1301381979" sldId="261"/>
        </pc:sldMkLst>
        <pc:spChg chg="mod">
          <ac:chgData name="Angela Melnyk" userId="3459051f562dbfce" providerId="LiveId" clId="{51DBC117-EC66-410D-BB37-FBCA19BAEEE4}" dt="2019-05-04T21:09:19.574" v="149" actId="207"/>
          <ac:spMkLst>
            <pc:docMk/>
            <pc:sldMk cId="1301381979" sldId="261"/>
            <ac:spMk id="6" creationId="{4CED7FCF-9BD7-4747-890F-DF691762EDCC}"/>
          </ac:spMkLst>
        </pc:spChg>
        <pc:spChg chg="mod">
          <ac:chgData name="Angela Melnyk" userId="3459051f562dbfce" providerId="LiveId" clId="{51DBC117-EC66-410D-BB37-FBCA19BAEEE4}" dt="2019-05-04T21:09:19.574" v="149" actId="207"/>
          <ac:spMkLst>
            <pc:docMk/>
            <pc:sldMk cId="1301381979" sldId="261"/>
            <ac:spMk id="10" creationId="{D5AEFED7-2828-4DCD-9421-EBB17CACDA64}"/>
          </ac:spMkLst>
        </pc:spChg>
      </pc:sldChg>
      <pc:sldChg chg="addSp delSp modSp add">
        <pc:chgData name="Angela Melnyk" userId="3459051f562dbfce" providerId="LiveId" clId="{51DBC117-EC66-410D-BB37-FBCA19BAEEE4}" dt="2019-05-04T21:09:12.537" v="148" actId="207"/>
        <pc:sldMkLst>
          <pc:docMk/>
          <pc:sldMk cId="1514888857" sldId="262"/>
        </pc:sldMkLst>
        <pc:spChg chg="add mod">
          <ac:chgData name="Angela Melnyk" userId="3459051f562dbfce" providerId="LiveId" clId="{51DBC117-EC66-410D-BB37-FBCA19BAEEE4}" dt="2019-05-04T01:22:53.189" v="17" actId="20577"/>
          <ac:spMkLst>
            <pc:docMk/>
            <pc:sldMk cId="1514888857" sldId="262"/>
            <ac:spMk id="2" creationId="{33EDBAEB-C7C3-4C16-9B58-1208FD32D52A}"/>
          </ac:spMkLst>
        </pc:spChg>
        <pc:spChg chg="add mod">
          <ac:chgData name="Angela Melnyk" userId="3459051f562dbfce" providerId="LiveId" clId="{51DBC117-EC66-410D-BB37-FBCA19BAEEE4}" dt="2019-05-04T01:23:10.538" v="31" actId="20577"/>
          <ac:spMkLst>
            <pc:docMk/>
            <pc:sldMk cId="1514888857" sldId="262"/>
            <ac:spMk id="3" creationId="{4C413209-1D8A-4B18-8D6B-627080C81EA7}"/>
          </ac:spMkLst>
        </pc:spChg>
        <pc:spChg chg="add mod">
          <ac:chgData name="Angela Melnyk" userId="3459051f562dbfce" providerId="LiveId" clId="{51DBC117-EC66-410D-BB37-FBCA19BAEEE4}" dt="2019-05-04T01:23:20.288" v="39" actId="20577"/>
          <ac:spMkLst>
            <pc:docMk/>
            <pc:sldMk cId="1514888857" sldId="262"/>
            <ac:spMk id="4" creationId="{CCC08AAC-52D5-4849-A289-A957BC7E22CD}"/>
          </ac:spMkLst>
        </pc:spChg>
        <pc:spChg chg="add mod">
          <ac:chgData name="Angela Melnyk" userId="3459051f562dbfce" providerId="LiveId" clId="{51DBC117-EC66-410D-BB37-FBCA19BAEEE4}" dt="2019-05-04T21:09:12.537" v="148" actId="207"/>
          <ac:spMkLst>
            <pc:docMk/>
            <pc:sldMk cId="1514888857" sldId="262"/>
            <ac:spMk id="5" creationId="{8ACCC7DB-43EB-4D45-8842-90AAC49DC740}"/>
          </ac:spMkLst>
        </pc:spChg>
        <pc:spChg chg="add mod">
          <ac:chgData name="Angela Melnyk" userId="3459051f562dbfce" providerId="LiveId" clId="{51DBC117-EC66-410D-BB37-FBCA19BAEEE4}" dt="2019-05-04T21:08:40.994" v="145" actId="207"/>
          <ac:spMkLst>
            <pc:docMk/>
            <pc:sldMk cId="1514888857" sldId="262"/>
            <ac:spMk id="6" creationId="{3A8B7498-EE9A-4BA6-9E55-72E2B30B6C12}"/>
          </ac:spMkLst>
        </pc:spChg>
        <pc:picChg chg="add mod modCrop">
          <ac:chgData name="Angela Melnyk" userId="3459051f562dbfce" providerId="LiveId" clId="{51DBC117-EC66-410D-BB37-FBCA19BAEEE4}" dt="2019-05-04T02:15:53.117" v="80" actId="1037"/>
          <ac:picMkLst>
            <pc:docMk/>
            <pc:sldMk cId="1514888857" sldId="262"/>
            <ac:picMk id="8" creationId="{8DB61DE7-04C4-42A9-A6DA-36E4E5D96AB7}"/>
          </ac:picMkLst>
        </pc:picChg>
        <pc:picChg chg="add mod modCrop">
          <ac:chgData name="Angela Melnyk" userId="3459051f562dbfce" providerId="LiveId" clId="{51DBC117-EC66-410D-BB37-FBCA19BAEEE4}" dt="2019-05-04T02:17:36.704" v="86" actId="1076"/>
          <ac:picMkLst>
            <pc:docMk/>
            <pc:sldMk cId="1514888857" sldId="262"/>
            <ac:picMk id="10" creationId="{58FEAC67-740A-4160-B35E-F5D6B8E51D78}"/>
          </ac:picMkLst>
        </pc:picChg>
        <pc:picChg chg="add del mod modCrop">
          <ac:chgData name="Angela Melnyk" userId="3459051f562dbfce" providerId="LiveId" clId="{51DBC117-EC66-410D-BB37-FBCA19BAEEE4}" dt="2019-05-04T02:18:37.001" v="92"/>
          <ac:picMkLst>
            <pc:docMk/>
            <pc:sldMk cId="1514888857" sldId="262"/>
            <ac:picMk id="12" creationId="{8009CB3F-CCD0-48A0-8D9A-C8CBE47AFF41}"/>
          </ac:picMkLst>
        </pc:picChg>
        <pc:picChg chg="add mod modCrop">
          <ac:chgData name="Angela Melnyk" userId="3459051f562dbfce" providerId="LiveId" clId="{51DBC117-EC66-410D-BB37-FBCA19BAEEE4}" dt="2019-05-04T19:47:10.272" v="123" actId="1076"/>
          <ac:picMkLst>
            <pc:docMk/>
            <pc:sldMk cId="1514888857" sldId="262"/>
            <ac:picMk id="14" creationId="{8C707788-E08B-47B5-AA90-F6A83D3E0FC5}"/>
          </ac:picMkLst>
        </pc:picChg>
        <pc:picChg chg="add mod modCrop">
          <ac:chgData name="Angela Melnyk" userId="3459051f562dbfce" providerId="LiveId" clId="{51DBC117-EC66-410D-BB37-FBCA19BAEEE4}" dt="2019-05-04T19:52:29.540" v="139" actId="14100"/>
          <ac:picMkLst>
            <pc:docMk/>
            <pc:sldMk cId="1514888857" sldId="262"/>
            <ac:picMk id="16" creationId="{3438DE87-06B7-43DC-8416-E043EFAC3ED5}"/>
          </ac:picMkLst>
        </pc:picChg>
        <pc:picChg chg="add mod">
          <ac:chgData name="Angela Melnyk" userId="3459051f562dbfce" providerId="LiveId" clId="{51DBC117-EC66-410D-BB37-FBCA19BAEEE4}" dt="2019-05-04T21:08:03.609" v="144" actId="14100"/>
          <ac:picMkLst>
            <pc:docMk/>
            <pc:sldMk cId="1514888857" sldId="262"/>
            <ac:picMk id="1026" creationId="{E3AB8F63-FD4D-46F6-AE53-BFBABF60E107}"/>
          </ac:picMkLst>
        </pc:picChg>
      </pc:sldChg>
      <pc:sldChg chg="addSp modSp add">
        <pc:chgData name="Angela Melnyk" userId="3459051f562dbfce" providerId="LiveId" clId="{51DBC117-EC66-410D-BB37-FBCA19BAEEE4}" dt="2019-05-04T21:08:47.233" v="146" actId="207"/>
        <pc:sldMkLst>
          <pc:docMk/>
          <pc:sldMk cId="3857953025" sldId="263"/>
        </pc:sldMkLst>
        <pc:spChg chg="add mod">
          <ac:chgData name="Angela Melnyk" userId="3459051f562dbfce" providerId="LiveId" clId="{51DBC117-EC66-410D-BB37-FBCA19BAEEE4}" dt="2019-05-04T01:25:26.197" v="69" actId="207"/>
          <ac:spMkLst>
            <pc:docMk/>
            <pc:sldMk cId="3857953025" sldId="263"/>
            <ac:spMk id="2" creationId="{3AF2D957-F5A0-4B57-8E70-C56BA761A754}"/>
          </ac:spMkLst>
        </pc:spChg>
        <pc:spChg chg="add mod">
          <ac:chgData name="Angela Melnyk" userId="3459051f562dbfce" providerId="LiveId" clId="{51DBC117-EC66-410D-BB37-FBCA19BAEEE4}" dt="2019-05-04T02:18:52.872" v="98" actId="1076"/>
          <ac:spMkLst>
            <pc:docMk/>
            <pc:sldMk cId="3857953025" sldId="263"/>
            <ac:spMk id="4" creationId="{872692AD-D057-4D3F-AA7D-A582B76C389E}"/>
          </ac:spMkLst>
        </pc:spChg>
        <pc:spChg chg="add mod">
          <ac:chgData name="Angela Melnyk" userId="3459051f562dbfce" providerId="LiveId" clId="{51DBC117-EC66-410D-BB37-FBCA19BAEEE4}" dt="2019-05-04T21:08:47.233" v="146" actId="207"/>
          <ac:spMkLst>
            <pc:docMk/>
            <pc:sldMk cId="3857953025" sldId="263"/>
            <ac:spMk id="6" creationId="{E031CCB3-963D-4EC2-951A-6A9635624D61}"/>
          </ac:spMkLst>
        </pc:spChg>
        <pc:spChg chg="add mod">
          <ac:chgData name="Angela Melnyk" userId="3459051f562dbfce" providerId="LiveId" clId="{51DBC117-EC66-410D-BB37-FBCA19BAEEE4}" dt="2019-05-04T21:08:47.233" v="146" actId="207"/>
          <ac:spMkLst>
            <pc:docMk/>
            <pc:sldMk cId="3857953025" sldId="263"/>
            <ac:spMk id="8" creationId="{DCE0BBFA-E025-4ADB-9F07-88EE69080577}"/>
          </ac:spMkLst>
        </pc:spChg>
        <pc:spChg chg="add mod">
          <ac:chgData name="Angela Melnyk" userId="3459051f562dbfce" providerId="LiveId" clId="{51DBC117-EC66-410D-BB37-FBCA19BAEEE4}" dt="2019-05-04T21:08:47.233" v="146" actId="207"/>
          <ac:spMkLst>
            <pc:docMk/>
            <pc:sldMk cId="3857953025" sldId="263"/>
            <ac:spMk id="10" creationId="{2BCBC6FE-037B-4086-91AE-65D39DE7D59F}"/>
          </ac:spMkLst>
        </pc:spChg>
        <pc:picChg chg="add mod">
          <ac:chgData name="Angela Melnyk" userId="3459051f562dbfce" providerId="LiveId" clId="{51DBC117-EC66-410D-BB37-FBCA19BAEEE4}" dt="2019-05-04T02:18:44.559" v="96" actId="1076"/>
          <ac:picMkLst>
            <pc:docMk/>
            <pc:sldMk cId="3857953025" sldId="263"/>
            <ac:picMk id="3" creationId="{AFD4967A-9C47-4CC7-B86A-FEF3FB4D13FE}"/>
          </ac:picMkLst>
        </pc:picChg>
        <pc:picChg chg="add mod">
          <ac:chgData name="Angela Melnyk" userId="3459051f562dbfce" providerId="LiveId" clId="{51DBC117-EC66-410D-BB37-FBCA19BAEEE4}" dt="2019-05-04T02:18:52.872" v="98" actId="1076"/>
          <ac:picMkLst>
            <pc:docMk/>
            <pc:sldMk cId="3857953025" sldId="263"/>
            <ac:picMk id="5" creationId="{565437AA-6971-4DEC-9F12-B20EA0001362}"/>
          </ac:picMkLst>
        </pc:picChg>
        <pc:picChg chg="add">
          <ac:chgData name="Angela Melnyk" userId="3459051f562dbfce" providerId="LiveId" clId="{51DBC117-EC66-410D-BB37-FBCA19BAEEE4}" dt="2019-05-04T02:18:59.011" v="99"/>
          <ac:picMkLst>
            <pc:docMk/>
            <pc:sldMk cId="3857953025" sldId="263"/>
            <ac:picMk id="7" creationId="{20021419-7F17-4A41-9E96-106A342A1FEE}"/>
          </ac:picMkLst>
        </pc:picChg>
        <pc:picChg chg="add mod">
          <ac:chgData name="Angela Melnyk" userId="3459051f562dbfce" providerId="LiveId" clId="{51DBC117-EC66-410D-BB37-FBCA19BAEEE4}" dt="2019-05-04T02:19:08.259" v="103" actId="1076"/>
          <ac:picMkLst>
            <pc:docMk/>
            <pc:sldMk cId="3857953025" sldId="263"/>
            <ac:picMk id="9" creationId="{61572D95-64D7-4E69-A5D1-601CFD1D20A9}"/>
          </ac:picMkLst>
        </pc:picChg>
        <pc:picChg chg="add mod">
          <ac:chgData name="Angela Melnyk" userId="3459051f562dbfce" providerId="LiveId" clId="{51DBC117-EC66-410D-BB37-FBCA19BAEEE4}" dt="2019-05-04T02:19:04.233" v="102" actId="1076"/>
          <ac:picMkLst>
            <pc:docMk/>
            <pc:sldMk cId="3857953025" sldId="263"/>
            <ac:picMk id="11" creationId="{61ACE4D6-5577-4567-85DB-9EBB34D572FE}"/>
          </ac:picMkLst>
        </pc:picChg>
      </pc:sldChg>
      <pc:sldChg chg="addSp delSp modSp add">
        <pc:chgData name="Angela Melnyk" userId="3459051f562dbfce" providerId="LiveId" clId="{51DBC117-EC66-410D-BB37-FBCA19BAEEE4}" dt="2019-05-04T22:54:34.880" v="171" actId="1076"/>
        <pc:sldMkLst>
          <pc:docMk/>
          <pc:sldMk cId="2648447436" sldId="264"/>
        </pc:sldMkLst>
        <pc:spChg chg="add mod">
          <ac:chgData name="Angela Melnyk" userId="3459051f562dbfce" providerId="LiveId" clId="{51DBC117-EC66-410D-BB37-FBCA19BAEEE4}" dt="2019-05-04T21:08:52.563" v="147" actId="207"/>
          <ac:spMkLst>
            <pc:docMk/>
            <pc:sldMk cId="2648447436" sldId="264"/>
            <ac:spMk id="2" creationId="{D52DA78E-65C7-4665-901C-B49314AEAA36}"/>
          </ac:spMkLst>
        </pc:spChg>
        <pc:spChg chg="add mod">
          <ac:chgData name="Angela Melnyk" userId="3459051f562dbfce" providerId="LiveId" clId="{51DBC117-EC66-410D-BB37-FBCA19BAEEE4}" dt="2019-05-04T21:08:52.563" v="147" actId="207"/>
          <ac:spMkLst>
            <pc:docMk/>
            <pc:sldMk cId="2648447436" sldId="264"/>
            <ac:spMk id="4" creationId="{B25EFC8B-E35B-42F3-A792-0933BB767A40}"/>
          </ac:spMkLst>
        </pc:spChg>
        <pc:spChg chg="add mod">
          <ac:chgData name="Angela Melnyk" userId="3459051f562dbfce" providerId="LiveId" clId="{51DBC117-EC66-410D-BB37-FBCA19BAEEE4}" dt="2019-05-04T19:47:27.086" v="125" actId="1076"/>
          <ac:spMkLst>
            <pc:docMk/>
            <pc:sldMk cId="2648447436" sldId="264"/>
            <ac:spMk id="6" creationId="{E0570547-1AAC-47D0-B5EB-63F7DE81030F}"/>
          </ac:spMkLst>
        </pc:spChg>
        <pc:spChg chg="add del mod">
          <ac:chgData name="Angela Melnyk" userId="3459051f562dbfce" providerId="LiveId" clId="{51DBC117-EC66-410D-BB37-FBCA19BAEEE4}" dt="2019-05-04T19:48:18.889" v="132" actId="478"/>
          <ac:spMkLst>
            <pc:docMk/>
            <pc:sldMk cId="2648447436" sldId="264"/>
            <ac:spMk id="8" creationId="{7C38EF4F-24EB-4506-BE97-FBB8BC792825}"/>
          </ac:spMkLst>
        </pc:spChg>
        <pc:spChg chg="add mod">
          <ac:chgData name="Angela Melnyk" userId="3459051f562dbfce" providerId="LiveId" clId="{51DBC117-EC66-410D-BB37-FBCA19BAEEE4}" dt="2019-05-04T19:48:00.464" v="127" actId="1076"/>
          <ac:spMkLst>
            <pc:docMk/>
            <pc:sldMk cId="2648447436" sldId="264"/>
            <ac:spMk id="9" creationId="{3EA9466C-2FE3-435F-B2C3-7B77A836B5DE}"/>
          </ac:spMkLst>
        </pc:spChg>
        <pc:spChg chg="add mod">
          <ac:chgData name="Angela Melnyk" userId="3459051f562dbfce" providerId="LiveId" clId="{51DBC117-EC66-410D-BB37-FBCA19BAEEE4}" dt="2019-05-04T19:48:00.464" v="127" actId="1076"/>
          <ac:spMkLst>
            <pc:docMk/>
            <pc:sldMk cId="2648447436" sldId="264"/>
            <ac:spMk id="10" creationId="{3D91EA4E-FFFA-473E-B04E-076AB4F8BD3D}"/>
          </ac:spMkLst>
        </pc:spChg>
        <pc:picChg chg="add mod modCrop">
          <ac:chgData name="Angela Melnyk" userId="3459051f562dbfce" providerId="LiveId" clId="{51DBC117-EC66-410D-BB37-FBCA19BAEEE4}" dt="2019-05-04T02:32:15.225" v="109" actId="732"/>
          <ac:picMkLst>
            <pc:docMk/>
            <pc:sldMk cId="2648447436" sldId="264"/>
            <ac:picMk id="3" creationId="{12F00C8E-234A-407A-AFDC-5B4380699B9C}"/>
          </ac:picMkLst>
        </pc:picChg>
        <pc:picChg chg="add mod modCrop">
          <ac:chgData name="Angela Melnyk" userId="3459051f562dbfce" providerId="LiveId" clId="{51DBC117-EC66-410D-BB37-FBCA19BAEEE4}" dt="2019-05-04T02:32:07.961" v="108" actId="732"/>
          <ac:picMkLst>
            <pc:docMk/>
            <pc:sldMk cId="2648447436" sldId="264"/>
            <ac:picMk id="5" creationId="{3C9F5C4D-F18E-4A2E-9069-5BCB1EE6EBD9}"/>
          </ac:picMkLst>
        </pc:picChg>
        <pc:picChg chg="add mod">
          <ac:chgData name="Angela Melnyk" userId="3459051f562dbfce" providerId="LiveId" clId="{51DBC117-EC66-410D-BB37-FBCA19BAEEE4}" dt="2019-05-04T19:47:27.086" v="125" actId="1076"/>
          <ac:picMkLst>
            <pc:docMk/>
            <pc:sldMk cId="2648447436" sldId="264"/>
            <ac:picMk id="7" creationId="{9F395681-4FAA-469B-AED2-915FFDEEA015}"/>
          </ac:picMkLst>
        </pc:picChg>
        <pc:picChg chg="add del mod">
          <ac:chgData name="Angela Melnyk" userId="3459051f562dbfce" providerId="LiveId" clId="{51DBC117-EC66-410D-BB37-FBCA19BAEEE4}" dt="2019-05-04T19:48:18.889" v="132" actId="478"/>
          <ac:picMkLst>
            <pc:docMk/>
            <pc:sldMk cId="2648447436" sldId="264"/>
            <ac:picMk id="11" creationId="{42AAA47A-58B2-4D35-9B44-5345B67314AF}"/>
          </ac:picMkLst>
        </pc:picChg>
        <pc:picChg chg="add del mod">
          <ac:chgData name="Angela Melnyk" userId="3459051f562dbfce" providerId="LiveId" clId="{51DBC117-EC66-410D-BB37-FBCA19BAEEE4}" dt="2019-05-04T22:50:51.808" v="153" actId="478"/>
          <ac:picMkLst>
            <pc:docMk/>
            <pc:sldMk cId="2648447436" sldId="264"/>
            <ac:picMk id="12" creationId="{DF4DF2DB-11AC-4A20-8DB6-474410A217EC}"/>
          </ac:picMkLst>
        </pc:picChg>
        <pc:picChg chg="add del mod">
          <ac:chgData name="Angela Melnyk" userId="3459051f562dbfce" providerId="LiveId" clId="{51DBC117-EC66-410D-BB37-FBCA19BAEEE4}" dt="2019-05-04T22:54:30.892" v="169" actId="478"/>
          <ac:picMkLst>
            <pc:docMk/>
            <pc:sldMk cId="2648447436" sldId="264"/>
            <ac:picMk id="13" creationId="{0B03CE23-A339-415B-B309-7E02B968FEB7}"/>
          </ac:picMkLst>
        </pc:picChg>
        <pc:picChg chg="add mod modCrop">
          <ac:chgData name="Angela Melnyk" userId="3459051f562dbfce" providerId="LiveId" clId="{51DBC117-EC66-410D-BB37-FBCA19BAEEE4}" dt="2019-05-04T22:50:56.404" v="155" actId="1076"/>
          <ac:picMkLst>
            <pc:docMk/>
            <pc:sldMk cId="2648447436" sldId="264"/>
            <ac:picMk id="15" creationId="{39656E51-D8FB-43FA-B516-B55AF2C860AE}"/>
          </ac:picMkLst>
        </pc:picChg>
        <pc:picChg chg="add mod">
          <ac:chgData name="Angela Melnyk" userId="3459051f562dbfce" providerId="LiveId" clId="{51DBC117-EC66-410D-BB37-FBCA19BAEEE4}" dt="2019-05-04T22:54:34.880" v="171" actId="1076"/>
          <ac:picMkLst>
            <pc:docMk/>
            <pc:sldMk cId="2648447436" sldId="264"/>
            <ac:picMk id="16" creationId="{299E702F-C9F1-437D-888F-6E83339C8FB3}"/>
          </ac:picMkLst>
        </pc:picChg>
      </pc:sldChg>
      <pc:sldChg chg="addSp delSp modSp add">
        <pc:chgData name="Angela Melnyk" userId="3459051f562dbfce" providerId="LiveId" clId="{51DBC117-EC66-410D-BB37-FBCA19BAEEE4}" dt="2019-05-04T19:48:15.694" v="131" actId="1076"/>
        <pc:sldMkLst>
          <pc:docMk/>
          <pc:sldMk cId="125976572" sldId="265"/>
        </pc:sldMkLst>
        <pc:spChg chg="add mod">
          <ac:chgData name="Angela Melnyk" userId="3459051f562dbfce" providerId="LiveId" clId="{51DBC117-EC66-410D-BB37-FBCA19BAEEE4}" dt="2019-05-04T19:48:15.694" v="131" actId="1076"/>
          <ac:spMkLst>
            <pc:docMk/>
            <pc:sldMk cId="125976572" sldId="265"/>
            <ac:spMk id="2" creationId="{8C2040AA-C258-4B0C-A5C3-55884E711FF3}"/>
          </ac:spMkLst>
        </pc:spChg>
        <pc:spChg chg="add del">
          <ac:chgData name="Angela Melnyk" userId="3459051f562dbfce" providerId="LiveId" clId="{51DBC117-EC66-410D-BB37-FBCA19BAEEE4}" dt="2019-05-04T19:48:11.593" v="130" actId="478"/>
          <ac:spMkLst>
            <pc:docMk/>
            <pc:sldMk cId="125976572" sldId="265"/>
            <ac:spMk id="3" creationId="{1CBBCC1A-D6DA-4CC1-95BF-0B7BE049A79C}"/>
          </ac:spMkLst>
        </pc:spChg>
        <pc:spChg chg="add del">
          <ac:chgData name="Angela Melnyk" userId="3459051f562dbfce" providerId="LiveId" clId="{51DBC117-EC66-410D-BB37-FBCA19BAEEE4}" dt="2019-05-04T19:48:11.593" v="130" actId="478"/>
          <ac:spMkLst>
            <pc:docMk/>
            <pc:sldMk cId="125976572" sldId="265"/>
            <ac:spMk id="4" creationId="{AC21D9B8-825C-42A1-8FEC-A2B43CEEAE19}"/>
          </ac:spMkLst>
        </pc:spChg>
        <pc:picChg chg="add mod">
          <ac:chgData name="Angela Melnyk" userId="3459051f562dbfce" providerId="LiveId" clId="{51DBC117-EC66-410D-BB37-FBCA19BAEEE4}" dt="2019-05-04T19:48:15.694" v="131" actId="1076"/>
          <ac:picMkLst>
            <pc:docMk/>
            <pc:sldMk cId="125976572" sldId="265"/>
            <ac:picMk id="5" creationId="{BBC4158E-D836-4F7C-BBCA-F70330A2528C}"/>
          </ac:picMkLst>
        </pc:picChg>
        <pc:picChg chg="add del">
          <ac:chgData name="Angela Melnyk" userId="3459051f562dbfce" providerId="LiveId" clId="{51DBC117-EC66-410D-BB37-FBCA19BAEEE4}" dt="2019-05-04T19:48:11.593" v="130" actId="478"/>
          <ac:picMkLst>
            <pc:docMk/>
            <pc:sldMk cId="125976572" sldId="265"/>
            <ac:picMk id="6" creationId="{2FA62557-77B1-4C4B-A034-B22F406A05C6}"/>
          </ac:picMkLst>
        </pc:picChg>
        <pc:picChg chg="add del">
          <ac:chgData name="Angela Melnyk" userId="3459051f562dbfce" providerId="LiveId" clId="{51DBC117-EC66-410D-BB37-FBCA19BAEEE4}" dt="2019-05-04T19:48:11.593" v="130" actId="478"/>
          <ac:picMkLst>
            <pc:docMk/>
            <pc:sldMk cId="125976572" sldId="265"/>
            <ac:picMk id="7" creationId="{66CA1EA8-E3C9-46DA-B793-EBCCC1B5CAAD}"/>
          </ac:picMkLst>
        </pc:picChg>
      </pc:sldChg>
    </pc:docChg>
  </pc:docChgLst>
  <pc:docChgLst>
    <pc:chgData name="Angela Melnyk" userId="3459051f562dbfce" providerId="LiveId" clId="{5D62298B-C0CD-4E68-843E-8856FAA8434A}"/>
    <pc:docChg chg="modSld">
      <pc:chgData name="Angela Melnyk" userId="3459051f562dbfce" providerId="LiveId" clId="{5D62298B-C0CD-4E68-843E-8856FAA8434A}" dt="2020-06-19T20:53:27.350" v="40" actId="20577"/>
      <pc:docMkLst>
        <pc:docMk/>
      </pc:docMkLst>
      <pc:sldChg chg="modSp mod">
        <pc:chgData name="Angela Melnyk" userId="3459051f562dbfce" providerId="LiveId" clId="{5D62298B-C0CD-4E68-843E-8856FAA8434A}" dt="2020-06-19T20:53:27.350" v="40" actId="20577"/>
        <pc:sldMkLst>
          <pc:docMk/>
          <pc:sldMk cId="3469151174" sldId="258"/>
        </pc:sldMkLst>
        <pc:spChg chg="mod">
          <ac:chgData name="Angela Melnyk" userId="3459051f562dbfce" providerId="LiveId" clId="{5D62298B-C0CD-4E68-843E-8856FAA8434A}" dt="2020-06-19T20:50:20.942" v="0" actId="20577"/>
          <ac:spMkLst>
            <pc:docMk/>
            <pc:sldMk cId="3469151174" sldId="258"/>
            <ac:spMk id="3" creationId="{2863C92C-3410-4541-B0C0-E1E1695DA2C0}"/>
          </ac:spMkLst>
        </pc:spChg>
        <pc:graphicFrameChg chg="modGraphic">
          <ac:chgData name="Angela Melnyk" userId="3459051f562dbfce" providerId="LiveId" clId="{5D62298B-C0CD-4E68-843E-8856FAA8434A}" dt="2020-06-19T20:53:27.350" v="40" actId="20577"/>
          <ac:graphicFrameMkLst>
            <pc:docMk/>
            <pc:sldMk cId="3469151174" sldId="258"/>
            <ac:graphicFrameMk id="6" creationId="{ADF84BD6-41AA-4039-B0A2-CE81C1586430}"/>
          </ac:graphicFrameMkLst>
        </pc:graphicFrameChg>
      </pc:sldChg>
    </pc:docChg>
  </pc:docChgLst>
  <pc:docChgLst>
    <pc:chgData name="Angela Melnyk" userId="3459051f562dbfce" providerId="LiveId" clId="{40B97254-312C-492B-8FEA-628B30822451}"/>
    <pc:docChg chg="undo custSel addSld delSld modSld modMainMaster">
      <pc:chgData name="Angela Melnyk" userId="3459051f562dbfce" providerId="LiveId" clId="{40B97254-312C-492B-8FEA-628B30822451}" dt="2020-06-19T18:51:27.705" v="1692" actId="20577"/>
      <pc:docMkLst>
        <pc:docMk/>
      </pc:docMkLst>
      <pc:sldChg chg="del">
        <pc:chgData name="Angela Melnyk" userId="3459051f562dbfce" providerId="LiveId" clId="{40B97254-312C-492B-8FEA-628B30822451}" dt="2020-06-18T21:11:55.838" v="0" actId="47"/>
        <pc:sldMkLst>
          <pc:docMk/>
          <pc:sldMk cId="366650075" sldId="256"/>
        </pc:sldMkLst>
      </pc:sldChg>
      <pc:sldChg chg="del">
        <pc:chgData name="Angela Melnyk" userId="3459051f562dbfce" providerId="LiveId" clId="{40B97254-312C-492B-8FEA-628B30822451}" dt="2020-06-18T21:11:58.929" v="2" actId="47"/>
        <pc:sldMkLst>
          <pc:docMk/>
          <pc:sldMk cId="3680811167" sldId="257"/>
        </pc:sldMkLst>
      </pc:sldChg>
      <pc:sldChg chg="del">
        <pc:chgData name="Angela Melnyk" userId="3459051f562dbfce" providerId="LiveId" clId="{40B97254-312C-492B-8FEA-628B30822451}" dt="2020-06-18T21:11:56.629" v="1" actId="47"/>
        <pc:sldMkLst>
          <pc:docMk/>
          <pc:sldMk cId="3815004254" sldId="258"/>
        </pc:sldMkLst>
      </pc:sldChg>
      <pc:sldChg chg="del">
        <pc:chgData name="Angela Melnyk" userId="3459051f562dbfce" providerId="LiveId" clId="{40B97254-312C-492B-8FEA-628B30822451}" dt="2020-06-18T21:12:00.246" v="4" actId="47"/>
        <pc:sldMkLst>
          <pc:docMk/>
          <pc:sldMk cId="751628408" sldId="259"/>
        </pc:sldMkLst>
      </pc:sldChg>
      <pc:sldChg chg="del">
        <pc:chgData name="Angela Melnyk" userId="3459051f562dbfce" providerId="LiveId" clId="{40B97254-312C-492B-8FEA-628B30822451}" dt="2020-06-18T21:11:59.611" v="3" actId="47"/>
        <pc:sldMkLst>
          <pc:docMk/>
          <pc:sldMk cId="2247291340" sldId="260"/>
        </pc:sldMkLst>
      </pc:sldChg>
      <pc:sldChg chg="del">
        <pc:chgData name="Angela Melnyk" userId="3459051f562dbfce" providerId="LiveId" clId="{40B97254-312C-492B-8FEA-628B30822451}" dt="2020-06-18T21:12:01.113" v="5" actId="47"/>
        <pc:sldMkLst>
          <pc:docMk/>
          <pc:sldMk cId="1301381979" sldId="261"/>
        </pc:sldMkLst>
      </pc:sldChg>
      <pc:sldChg chg="del">
        <pc:chgData name="Angela Melnyk" userId="3459051f562dbfce" providerId="LiveId" clId="{40B97254-312C-492B-8FEA-628B30822451}" dt="2020-06-18T21:12:01.895" v="6" actId="47"/>
        <pc:sldMkLst>
          <pc:docMk/>
          <pc:sldMk cId="1514888857" sldId="262"/>
        </pc:sldMkLst>
      </pc:sldChg>
      <pc:sldChg chg="del">
        <pc:chgData name="Angela Melnyk" userId="3459051f562dbfce" providerId="LiveId" clId="{40B97254-312C-492B-8FEA-628B30822451}" dt="2020-06-18T21:12:02.303" v="7" actId="47"/>
        <pc:sldMkLst>
          <pc:docMk/>
          <pc:sldMk cId="3857953025" sldId="263"/>
        </pc:sldMkLst>
      </pc:sldChg>
      <pc:sldChg chg="del">
        <pc:chgData name="Angela Melnyk" userId="3459051f562dbfce" providerId="LiveId" clId="{40B97254-312C-492B-8FEA-628B30822451}" dt="2020-06-18T21:12:03.475" v="8" actId="47"/>
        <pc:sldMkLst>
          <pc:docMk/>
          <pc:sldMk cId="2648447436" sldId="264"/>
        </pc:sldMkLst>
      </pc:sldChg>
      <pc:sldChg chg="del">
        <pc:chgData name="Angela Melnyk" userId="3459051f562dbfce" providerId="LiveId" clId="{40B97254-312C-492B-8FEA-628B30822451}" dt="2020-06-18T21:12:03.865" v="9" actId="47"/>
        <pc:sldMkLst>
          <pc:docMk/>
          <pc:sldMk cId="125976572" sldId="265"/>
        </pc:sldMkLst>
      </pc:sldChg>
      <pc:sldChg chg="addSp delSp modSp mod">
        <pc:chgData name="Angela Melnyk" userId="3459051f562dbfce" providerId="LiveId" clId="{40B97254-312C-492B-8FEA-628B30822451}" dt="2020-06-19T18:49:23.684" v="1623" actId="207"/>
        <pc:sldMkLst>
          <pc:docMk/>
          <pc:sldMk cId="3062391570" sldId="266"/>
        </pc:sldMkLst>
        <pc:spChg chg="add mod">
          <ac:chgData name="Angela Melnyk" userId="3459051f562dbfce" providerId="LiveId" clId="{40B97254-312C-492B-8FEA-628B30822451}" dt="2020-06-19T18:47:58.686" v="1607" actId="207"/>
          <ac:spMkLst>
            <pc:docMk/>
            <pc:sldMk cId="3062391570" sldId="266"/>
            <ac:spMk id="2" creationId="{5B2FE5E0-3503-4DC9-8169-6F52E61184CA}"/>
          </ac:spMkLst>
        </pc:spChg>
        <pc:spChg chg="add mod">
          <ac:chgData name="Angela Melnyk" userId="3459051f562dbfce" providerId="LiveId" clId="{40B97254-312C-492B-8FEA-628B30822451}" dt="2020-06-19T18:49:23.684" v="1623" actId="207"/>
          <ac:spMkLst>
            <pc:docMk/>
            <pc:sldMk cId="3062391570" sldId="266"/>
            <ac:spMk id="12" creationId="{050B1B33-9A46-46BE-853A-91F5AE4AF3F6}"/>
          </ac:spMkLst>
        </pc:spChg>
        <pc:picChg chg="del">
          <ac:chgData name="Angela Melnyk" userId="3459051f562dbfce" providerId="LiveId" clId="{40B97254-312C-492B-8FEA-628B30822451}" dt="2020-06-19T18:08:48.150" v="10" actId="478"/>
          <ac:picMkLst>
            <pc:docMk/>
            <pc:sldMk cId="3062391570" sldId="266"/>
            <ac:picMk id="4" creationId="{4FDC11F1-4120-4679-88CC-758A2EA05D58}"/>
          </ac:picMkLst>
        </pc:picChg>
        <pc:picChg chg="del">
          <ac:chgData name="Angela Melnyk" userId="3459051f562dbfce" providerId="LiveId" clId="{40B97254-312C-492B-8FEA-628B30822451}" dt="2020-06-19T18:08:48.761" v="11" actId="478"/>
          <ac:picMkLst>
            <pc:docMk/>
            <pc:sldMk cId="3062391570" sldId="266"/>
            <ac:picMk id="6" creationId="{10DB998F-874B-4960-9E37-44472451063A}"/>
          </ac:picMkLst>
        </pc:picChg>
        <pc:picChg chg="del">
          <ac:chgData name="Angela Melnyk" userId="3459051f562dbfce" providerId="LiveId" clId="{40B97254-312C-492B-8FEA-628B30822451}" dt="2020-06-19T18:08:49.456" v="12" actId="478"/>
          <ac:picMkLst>
            <pc:docMk/>
            <pc:sldMk cId="3062391570" sldId="266"/>
            <ac:picMk id="9" creationId="{23F25868-43B9-4BC2-9A98-77AE426F51C4}"/>
          </ac:picMkLst>
        </pc:picChg>
        <pc:picChg chg="del">
          <ac:chgData name="Angela Melnyk" userId="3459051f562dbfce" providerId="LiveId" clId="{40B97254-312C-492B-8FEA-628B30822451}" dt="2020-06-19T18:08:50.694" v="14" actId="478"/>
          <ac:picMkLst>
            <pc:docMk/>
            <pc:sldMk cId="3062391570" sldId="266"/>
            <ac:picMk id="10" creationId="{EDE3803C-9E6A-4392-8FC6-B87F4991070F}"/>
          </ac:picMkLst>
        </pc:picChg>
        <pc:picChg chg="del">
          <ac:chgData name="Angela Melnyk" userId="3459051f562dbfce" providerId="LiveId" clId="{40B97254-312C-492B-8FEA-628B30822451}" dt="2020-06-19T18:08:51.238" v="15" actId="478"/>
          <ac:picMkLst>
            <pc:docMk/>
            <pc:sldMk cId="3062391570" sldId="266"/>
            <ac:picMk id="14" creationId="{53C4D4B7-23C0-4C18-A56F-5CDA01D28384}"/>
          </ac:picMkLst>
        </pc:picChg>
        <pc:picChg chg="del">
          <ac:chgData name="Angela Melnyk" userId="3459051f562dbfce" providerId="LiveId" clId="{40B97254-312C-492B-8FEA-628B30822451}" dt="2020-06-19T18:08:50.051" v="13" actId="478"/>
          <ac:picMkLst>
            <pc:docMk/>
            <pc:sldMk cId="3062391570" sldId="266"/>
            <ac:picMk id="15" creationId="{3F1F1958-BF6E-4CEB-8527-603A1C22283A}"/>
          </ac:picMkLst>
        </pc:picChg>
      </pc:sldChg>
      <pc:sldChg chg="addSp delSp modSp mod">
        <pc:chgData name="Angela Melnyk" userId="3459051f562dbfce" providerId="LiveId" clId="{40B97254-312C-492B-8FEA-628B30822451}" dt="2020-06-19T18:49:50.709" v="1624"/>
        <pc:sldMkLst>
          <pc:docMk/>
          <pc:sldMk cId="1529913558" sldId="267"/>
        </pc:sldMkLst>
        <pc:spChg chg="add mod">
          <ac:chgData name="Angela Melnyk" userId="3459051f562dbfce" providerId="LiveId" clId="{40B97254-312C-492B-8FEA-628B30822451}" dt="2020-06-19T18:49:50.709" v="1624"/>
          <ac:spMkLst>
            <pc:docMk/>
            <pc:sldMk cId="1529913558" sldId="267"/>
            <ac:spMk id="19" creationId="{4CC935BC-B240-4AED-BDEE-3109D6F7EEB4}"/>
          </ac:spMkLst>
        </pc:spChg>
        <pc:spChg chg="add mod">
          <ac:chgData name="Angela Melnyk" userId="3459051f562dbfce" providerId="LiveId" clId="{40B97254-312C-492B-8FEA-628B30822451}" dt="2020-06-19T18:49:50.709" v="1624"/>
          <ac:spMkLst>
            <pc:docMk/>
            <pc:sldMk cId="1529913558" sldId="267"/>
            <ac:spMk id="20" creationId="{553451F1-EC93-4B82-B049-D0798C3DB8AF}"/>
          </ac:spMkLst>
        </pc:spChg>
        <pc:picChg chg="del">
          <ac:chgData name="Angela Melnyk" userId="3459051f562dbfce" providerId="LiveId" clId="{40B97254-312C-492B-8FEA-628B30822451}" dt="2020-06-19T18:08:55.724" v="19" actId="478"/>
          <ac:picMkLst>
            <pc:docMk/>
            <pc:sldMk cId="1529913558" sldId="267"/>
            <ac:picMk id="4" creationId="{2C254C69-9C4C-4407-ABCB-D6D79755D147}"/>
          </ac:picMkLst>
        </pc:picChg>
        <pc:picChg chg="del">
          <ac:chgData name="Angela Melnyk" userId="3459051f562dbfce" providerId="LiveId" clId="{40B97254-312C-492B-8FEA-628B30822451}" dt="2020-06-19T18:08:54.051" v="16" actId="478"/>
          <ac:picMkLst>
            <pc:docMk/>
            <pc:sldMk cId="1529913558" sldId="267"/>
            <ac:picMk id="9" creationId="{E2506753-7CF6-4980-BD57-7C3779E74A8C}"/>
          </ac:picMkLst>
        </pc:picChg>
        <pc:picChg chg="del mod">
          <ac:chgData name="Angela Melnyk" userId="3459051f562dbfce" providerId="LiveId" clId="{40B97254-312C-492B-8FEA-628B30822451}" dt="2020-06-19T18:08:56.868" v="22" actId="478"/>
          <ac:picMkLst>
            <pc:docMk/>
            <pc:sldMk cId="1529913558" sldId="267"/>
            <ac:picMk id="13" creationId="{61B88549-C186-48DF-878B-5C2B80DB11F3}"/>
          </ac:picMkLst>
        </pc:picChg>
        <pc:picChg chg="del">
          <ac:chgData name="Angela Melnyk" userId="3459051f562dbfce" providerId="LiveId" clId="{40B97254-312C-492B-8FEA-628B30822451}" dt="2020-06-19T18:08:54.600" v="17" actId="478"/>
          <ac:picMkLst>
            <pc:docMk/>
            <pc:sldMk cId="1529913558" sldId="267"/>
            <ac:picMk id="14" creationId="{3DC4526F-27B1-4D33-9CC4-48AF703A3EEE}"/>
          </ac:picMkLst>
        </pc:picChg>
        <pc:picChg chg="del">
          <ac:chgData name="Angela Melnyk" userId="3459051f562dbfce" providerId="LiveId" clId="{40B97254-312C-492B-8FEA-628B30822451}" dt="2020-06-19T18:08:55.171" v="18" actId="478"/>
          <ac:picMkLst>
            <pc:docMk/>
            <pc:sldMk cId="1529913558" sldId="267"/>
            <ac:picMk id="15" creationId="{72213F30-1025-4346-A279-77354E475AC4}"/>
          </ac:picMkLst>
        </pc:picChg>
        <pc:picChg chg="del">
          <ac:chgData name="Angela Melnyk" userId="3459051f562dbfce" providerId="LiveId" clId="{40B97254-312C-492B-8FEA-628B30822451}" dt="2020-06-19T18:08:56.284" v="20" actId="478"/>
          <ac:picMkLst>
            <pc:docMk/>
            <pc:sldMk cId="1529913558" sldId="267"/>
            <ac:picMk id="17" creationId="{A38AD45C-B99B-4048-A1A2-5556DB5C6651}"/>
          </ac:picMkLst>
        </pc:picChg>
      </pc:sldChg>
      <pc:sldChg chg="addSp delSp modSp new del mod">
        <pc:chgData name="Angela Melnyk" userId="3459051f562dbfce" providerId="LiveId" clId="{40B97254-312C-492B-8FEA-628B30822451}" dt="2020-06-19T18:35:36.168" v="833" actId="47"/>
        <pc:sldMkLst>
          <pc:docMk/>
          <pc:sldMk cId="3682903097" sldId="268"/>
        </pc:sldMkLst>
        <pc:spChg chg="add mod">
          <ac:chgData name="Angela Melnyk" userId="3459051f562dbfce" providerId="LiveId" clId="{40B97254-312C-492B-8FEA-628B30822451}" dt="2020-06-19T18:15:06.945" v="299" actId="1035"/>
          <ac:spMkLst>
            <pc:docMk/>
            <pc:sldMk cId="3682903097" sldId="268"/>
            <ac:spMk id="2" creationId="{48F92B01-8684-4176-B37D-983858CE0BE7}"/>
          </ac:spMkLst>
        </pc:spChg>
        <pc:spChg chg="add del mod">
          <ac:chgData name="Angela Melnyk" userId="3459051f562dbfce" providerId="LiveId" clId="{40B97254-312C-492B-8FEA-628B30822451}" dt="2020-06-19T18:10:51.221" v="95" actId="21"/>
          <ac:spMkLst>
            <pc:docMk/>
            <pc:sldMk cId="3682903097" sldId="268"/>
            <ac:spMk id="3" creationId="{594F5D3D-3962-40A9-9DE6-7AD2182102EE}"/>
          </ac:spMkLst>
        </pc:spChg>
        <pc:spChg chg="add del mod">
          <ac:chgData name="Angela Melnyk" userId="3459051f562dbfce" providerId="LiveId" clId="{40B97254-312C-492B-8FEA-628B30822451}" dt="2020-06-19T18:10:51.221" v="95" actId="21"/>
          <ac:spMkLst>
            <pc:docMk/>
            <pc:sldMk cId="3682903097" sldId="268"/>
            <ac:spMk id="4" creationId="{88234140-05F7-4E02-B271-A38062DA9652}"/>
          </ac:spMkLst>
        </pc:spChg>
        <pc:spChg chg="add mod">
          <ac:chgData name="Angela Melnyk" userId="3459051f562dbfce" providerId="LiveId" clId="{40B97254-312C-492B-8FEA-628B30822451}" dt="2020-06-19T18:15:04.144" v="292" actId="1036"/>
          <ac:spMkLst>
            <pc:docMk/>
            <pc:sldMk cId="3682903097" sldId="268"/>
            <ac:spMk id="5" creationId="{62717DC9-A639-4C95-A452-1252A1221D7C}"/>
          </ac:spMkLst>
        </pc:spChg>
        <pc:spChg chg="add del mod">
          <ac:chgData name="Angela Melnyk" userId="3459051f562dbfce" providerId="LiveId" clId="{40B97254-312C-492B-8FEA-628B30822451}" dt="2020-06-19T18:09:22.502" v="25" actId="478"/>
          <ac:spMkLst>
            <pc:docMk/>
            <pc:sldMk cId="3682903097" sldId="268"/>
            <ac:spMk id="6" creationId="{52396ADE-A2AD-4C1D-892F-728D156C1162}"/>
          </ac:spMkLst>
        </pc:spChg>
        <pc:spChg chg="add del mod">
          <ac:chgData name="Angela Melnyk" userId="3459051f562dbfce" providerId="LiveId" clId="{40B97254-312C-492B-8FEA-628B30822451}" dt="2020-06-19T18:11:02.869" v="98" actId="21"/>
          <ac:spMkLst>
            <pc:docMk/>
            <pc:sldMk cId="3682903097" sldId="268"/>
            <ac:spMk id="7" creationId="{AAE5A228-843F-46EA-9FA2-D0C044050AC3}"/>
          </ac:spMkLst>
        </pc:spChg>
        <pc:spChg chg="add mod">
          <ac:chgData name="Angela Melnyk" userId="3459051f562dbfce" providerId="LiveId" clId="{40B97254-312C-492B-8FEA-628B30822451}" dt="2020-06-19T18:15:02.355" v="286" actId="1036"/>
          <ac:spMkLst>
            <pc:docMk/>
            <pc:sldMk cId="3682903097" sldId="268"/>
            <ac:spMk id="8" creationId="{7176C8DA-B474-406C-94F0-E6C682DBC37C}"/>
          </ac:spMkLst>
        </pc:spChg>
        <pc:spChg chg="add mod">
          <ac:chgData name="Angela Melnyk" userId="3459051f562dbfce" providerId="LiveId" clId="{40B97254-312C-492B-8FEA-628B30822451}" dt="2020-06-19T18:13:29.063" v="205" actId="465"/>
          <ac:spMkLst>
            <pc:docMk/>
            <pc:sldMk cId="3682903097" sldId="268"/>
            <ac:spMk id="9" creationId="{6EF1916C-C4AF-437F-9676-689F7A2F0DE1}"/>
          </ac:spMkLst>
        </pc:spChg>
        <pc:spChg chg="add mod">
          <ac:chgData name="Angela Melnyk" userId="3459051f562dbfce" providerId="LiveId" clId="{40B97254-312C-492B-8FEA-628B30822451}" dt="2020-06-19T18:15:00.515" v="282" actId="1035"/>
          <ac:spMkLst>
            <pc:docMk/>
            <pc:sldMk cId="3682903097" sldId="268"/>
            <ac:spMk id="10" creationId="{E1762C0E-4BE2-4296-B3D6-77BC84B043DD}"/>
          </ac:spMkLst>
        </pc:spChg>
      </pc:sldChg>
      <pc:sldChg chg="addSp modSp new del mod">
        <pc:chgData name="Angela Melnyk" userId="3459051f562dbfce" providerId="LiveId" clId="{40B97254-312C-492B-8FEA-628B30822451}" dt="2020-06-19T18:35:08.773" v="807" actId="47"/>
        <pc:sldMkLst>
          <pc:docMk/>
          <pc:sldMk cId="1457269431" sldId="269"/>
        </pc:sldMkLst>
        <pc:spChg chg="add mod">
          <ac:chgData name="Angela Melnyk" userId="3459051f562dbfce" providerId="LiveId" clId="{40B97254-312C-492B-8FEA-628B30822451}" dt="2020-06-19T18:10:52.636" v="96"/>
          <ac:spMkLst>
            <pc:docMk/>
            <pc:sldMk cId="1457269431" sldId="269"/>
            <ac:spMk id="2" creationId="{7F916090-81E9-434A-A859-3FDC996C0021}"/>
          </ac:spMkLst>
        </pc:spChg>
        <pc:spChg chg="add mod">
          <ac:chgData name="Angela Melnyk" userId="3459051f562dbfce" providerId="LiveId" clId="{40B97254-312C-492B-8FEA-628B30822451}" dt="2020-06-19T18:10:52.636" v="96"/>
          <ac:spMkLst>
            <pc:docMk/>
            <pc:sldMk cId="1457269431" sldId="269"/>
            <ac:spMk id="3" creationId="{0829114D-D747-4783-92B8-6BC6A11EF23D}"/>
          </ac:spMkLst>
        </pc:spChg>
        <pc:spChg chg="add mod">
          <ac:chgData name="Angela Melnyk" userId="3459051f562dbfce" providerId="LiveId" clId="{40B97254-312C-492B-8FEA-628B30822451}" dt="2020-06-19T18:13:38.104" v="207" actId="1076"/>
          <ac:spMkLst>
            <pc:docMk/>
            <pc:sldMk cId="1457269431" sldId="269"/>
            <ac:spMk id="4" creationId="{373A3950-BE96-42A6-BC1D-A4D1021A3966}"/>
          </ac:spMkLst>
        </pc:spChg>
        <pc:spChg chg="add mod">
          <ac:chgData name="Angela Melnyk" userId="3459051f562dbfce" providerId="LiveId" clId="{40B97254-312C-492B-8FEA-628B30822451}" dt="2020-06-19T18:13:46.478" v="213" actId="20577"/>
          <ac:spMkLst>
            <pc:docMk/>
            <pc:sldMk cId="1457269431" sldId="269"/>
            <ac:spMk id="5" creationId="{6A79BFD6-86CF-4EFE-9831-DCD92EABED8B}"/>
          </ac:spMkLst>
        </pc:spChg>
        <pc:spChg chg="add mod">
          <ac:chgData name="Angela Melnyk" userId="3459051f562dbfce" providerId="LiveId" clId="{40B97254-312C-492B-8FEA-628B30822451}" dt="2020-06-19T18:13:52.174" v="224" actId="20577"/>
          <ac:spMkLst>
            <pc:docMk/>
            <pc:sldMk cId="1457269431" sldId="269"/>
            <ac:spMk id="6" creationId="{8CBB3B4A-5D44-4E8A-BAEF-55F705F3494E}"/>
          </ac:spMkLst>
        </pc:spChg>
      </pc:sldChg>
      <pc:sldChg chg="addSp delSp modSp new del mod">
        <pc:chgData name="Angela Melnyk" userId="3459051f562dbfce" providerId="LiveId" clId="{40B97254-312C-492B-8FEA-628B30822451}" dt="2020-06-19T18:34:41.298" v="792" actId="47"/>
        <pc:sldMkLst>
          <pc:docMk/>
          <pc:sldMk cId="2613280197" sldId="270"/>
        </pc:sldMkLst>
        <pc:spChg chg="add del mod">
          <ac:chgData name="Angela Melnyk" userId="3459051f562dbfce" providerId="LiveId" clId="{40B97254-312C-492B-8FEA-628B30822451}" dt="2020-06-19T18:16:04.598" v="302" actId="478"/>
          <ac:spMkLst>
            <pc:docMk/>
            <pc:sldMk cId="2613280197" sldId="270"/>
            <ac:spMk id="2" creationId="{A02972C0-3C27-4D2A-8B9B-6C4A2EB7EF18}"/>
          </ac:spMkLst>
        </pc:spChg>
        <pc:spChg chg="add del mod">
          <ac:chgData name="Angela Melnyk" userId="3459051f562dbfce" providerId="LiveId" clId="{40B97254-312C-492B-8FEA-628B30822451}" dt="2020-06-19T18:11:14.513" v="101"/>
          <ac:spMkLst>
            <pc:docMk/>
            <pc:sldMk cId="2613280197" sldId="270"/>
            <ac:spMk id="3" creationId="{BCE8A4D6-311F-4FAC-AC10-3A7A65266DFF}"/>
          </ac:spMkLst>
        </pc:spChg>
        <pc:spChg chg="add mod">
          <ac:chgData name="Angela Melnyk" userId="3459051f562dbfce" providerId="LiveId" clId="{40B97254-312C-492B-8FEA-628B30822451}" dt="2020-06-19T18:14:07.677" v="226" actId="1076"/>
          <ac:spMkLst>
            <pc:docMk/>
            <pc:sldMk cId="2613280197" sldId="270"/>
            <ac:spMk id="4" creationId="{E85A6AE1-F0F9-46E5-B0C7-56983B17B8EB}"/>
          </ac:spMkLst>
        </pc:spChg>
        <pc:spChg chg="add mod">
          <ac:chgData name="Angela Melnyk" userId="3459051f562dbfce" providerId="LiveId" clId="{40B97254-312C-492B-8FEA-628B30822451}" dt="2020-06-19T18:14:05.444" v="225" actId="1076"/>
          <ac:spMkLst>
            <pc:docMk/>
            <pc:sldMk cId="2613280197" sldId="270"/>
            <ac:spMk id="5" creationId="{184ED9C5-88AA-48A7-8E71-C6A33FAB1978}"/>
          </ac:spMkLst>
        </pc:spChg>
        <pc:spChg chg="add del mod">
          <ac:chgData name="Angela Melnyk" userId="3459051f562dbfce" providerId="LiveId" clId="{40B97254-312C-492B-8FEA-628B30822451}" dt="2020-06-19T18:11:55.958" v="128" actId="21"/>
          <ac:spMkLst>
            <pc:docMk/>
            <pc:sldMk cId="2613280197" sldId="270"/>
            <ac:spMk id="6" creationId="{E519373B-C0DE-4892-93A3-7FD49292994C}"/>
          </ac:spMkLst>
        </pc:spChg>
        <pc:spChg chg="add del mod">
          <ac:chgData name="Angela Melnyk" userId="3459051f562dbfce" providerId="LiveId" clId="{40B97254-312C-492B-8FEA-628B30822451}" dt="2020-06-19T18:11:55.958" v="128" actId="21"/>
          <ac:spMkLst>
            <pc:docMk/>
            <pc:sldMk cId="2613280197" sldId="270"/>
            <ac:spMk id="7" creationId="{6A2C8671-AC0F-4D95-9E80-AEB0A63CB140}"/>
          </ac:spMkLst>
        </pc:spChg>
        <pc:spChg chg="add mod">
          <ac:chgData name="Angela Melnyk" userId="3459051f562dbfce" providerId="LiveId" clId="{40B97254-312C-492B-8FEA-628B30822451}" dt="2020-06-19T18:17:52.153" v="343" actId="20577"/>
          <ac:spMkLst>
            <pc:docMk/>
            <pc:sldMk cId="2613280197" sldId="270"/>
            <ac:spMk id="8" creationId="{27E92953-C3C7-4B1E-ABCF-BE1958CCCD9D}"/>
          </ac:spMkLst>
        </pc:spChg>
        <pc:spChg chg="add mod">
          <ac:chgData name="Angela Melnyk" userId="3459051f562dbfce" providerId="LiveId" clId="{40B97254-312C-492B-8FEA-628B30822451}" dt="2020-06-19T18:18:03.353" v="366" actId="20577"/>
          <ac:spMkLst>
            <pc:docMk/>
            <pc:sldMk cId="2613280197" sldId="270"/>
            <ac:spMk id="9" creationId="{15CCFAD1-69C2-4915-82A8-7DF4761A7AAE}"/>
          </ac:spMkLst>
        </pc:spChg>
        <pc:spChg chg="add mod">
          <ac:chgData name="Angela Melnyk" userId="3459051f562dbfce" providerId="LiveId" clId="{40B97254-312C-492B-8FEA-628B30822451}" dt="2020-06-19T18:18:15.756" v="381" actId="20577"/>
          <ac:spMkLst>
            <pc:docMk/>
            <pc:sldMk cId="2613280197" sldId="270"/>
            <ac:spMk id="10" creationId="{4AD8EDF5-CD94-4078-ACDA-C299DD463AD7}"/>
          </ac:spMkLst>
        </pc:spChg>
      </pc:sldChg>
      <pc:sldChg chg="addSp modSp new del mod">
        <pc:chgData name="Angela Melnyk" userId="3459051f562dbfce" providerId="LiveId" clId="{40B97254-312C-492B-8FEA-628B30822451}" dt="2020-06-19T18:34:14.824" v="764" actId="47"/>
        <pc:sldMkLst>
          <pc:docMk/>
          <pc:sldMk cId="2628347701" sldId="271"/>
        </pc:sldMkLst>
        <pc:spChg chg="add mod">
          <ac:chgData name="Angela Melnyk" userId="3459051f562dbfce" providerId="LiveId" clId="{40B97254-312C-492B-8FEA-628B30822451}" dt="2020-06-19T18:14:47.828" v="260" actId="1036"/>
          <ac:spMkLst>
            <pc:docMk/>
            <pc:sldMk cId="2628347701" sldId="271"/>
            <ac:spMk id="2" creationId="{A32E1304-0B50-49F0-9B8B-C5D670DFF372}"/>
          </ac:spMkLst>
        </pc:spChg>
        <pc:spChg chg="add mod">
          <ac:chgData name="Angela Melnyk" userId="3459051f562dbfce" providerId="LiveId" clId="{40B97254-312C-492B-8FEA-628B30822451}" dt="2020-06-19T18:14:44.890" v="253" actId="1036"/>
          <ac:spMkLst>
            <pc:docMk/>
            <pc:sldMk cId="2628347701" sldId="271"/>
            <ac:spMk id="3" creationId="{7FB89DC7-1D83-4A31-8349-1166DD847B32}"/>
          </ac:spMkLst>
        </pc:spChg>
        <pc:spChg chg="add mod">
          <ac:chgData name="Angela Melnyk" userId="3459051f562dbfce" providerId="LiveId" clId="{40B97254-312C-492B-8FEA-628B30822451}" dt="2020-06-19T18:14:34.689" v="234" actId="465"/>
          <ac:spMkLst>
            <pc:docMk/>
            <pc:sldMk cId="2628347701" sldId="271"/>
            <ac:spMk id="4" creationId="{8699D715-F870-461B-AE6E-545C7359075A}"/>
          </ac:spMkLst>
        </pc:spChg>
        <pc:spChg chg="add mod">
          <ac:chgData name="Angela Melnyk" userId="3459051f562dbfce" providerId="LiveId" clId="{40B97254-312C-492B-8FEA-628B30822451}" dt="2020-06-19T18:14:50.967" v="266" actId="1035"/>
          <ac:spMkLst>
            <pc:docMk/>
            <pc:sldMk cId="2628347701" sldId="271"/>
            <ac:spMk id="5" creationId="{A71F7F33-7DE8-47A2-8844-0A33BF0B7C99}"/>
          </ac:spMkLst>
        </pc:spChg>
        <pc:spChg chg="add mod">
          <ac:chgData name="Angela Melnyk" userId="3459051f562dbfce" providerId="LiveId" clId="{40B97254-312C-492B-8FEA-628B30822451}" dt="2020-06-19T18:15:58.814" v="301" actId="207"/>
          <ac:spMkLst>
            <pc:docMk/>
            <pc:sldMk cId="2628347701" sldId="271"/>
            <ac:spMk id="6" creationId="{1894ED50-35EE-48A8-9C0D-F87A25DB2E1A}"/>
          </ac:spMkLst>
        </pc:spChg>
      </pc:sldChg>
      <pc:sldChg chg="new del">
        <pc:chgData name="Angela Melnyk" userId="3459051f562dbfce" providerId="LiveId" clId="{40B97254-312C-492B-8FEA-628B30822451}" dt="2020-06-19T18:18:39.597" v="384" actId="47"/>
        <pc:sldMkLst>
          <pc:docMk/>
          <pc:sldMk cId="3701571699" sldId="272"/>
        </pc:sldMkLst>
      </pc:sldChg>
      <pc:sldChg chg="addSp delSp modSp add del mod">
        <pc:chgData name="Angela Melnyk" userId="3459051f562dbfce" providerId="LiveId" clId="{40B97254-312C-492B-8FEA-628B30822451}" dt="2020-06-19T18:33:42.308" v="742" actId="47"/>
        <pc:sldMkLst>
          <pc:docMk/>
          <pc:sldMk cId="3504712852" sldId="273"/>
        </pc:sldMkLst>
        <pc:spChg chg="mod">
          <ac:chgData name="Angela Melnyk" userId="3459051f562dbfce" providerId="LiveId" clId="{40B97254-312C-492B-8FEA-628B30822451}" dt="2020-06-19T18:19:04.672" v="398" actId="20577"/>
          <ac:spMkLst>
            <pc:docMk/>
            <pc:sldMk cId="3504712852" sldId="273"/>
            <ac:spMk id="2" creationId="{A32E1304-0B50-49F0-9B8B-C5D670DFF372}"/>
          </ac:spMkLst>
        </pc:spChg>
        <pc:spChg chg="mod">
          <ac:chgData name="Angela Melnyk" userId="3459051f562dbfce" providerId="LiveId" clId="{40B97254-312C-492B-8FEA-628B30822451}" dt="2020-06-19T18:19:00.457" v="392" actId="20577"/>
          <ac:spMkLst>
            <pc:docMk/>
            <pc:sldMk cId="3504712852" sldId="273"/>
            <ac:spMk id="3" creationId="{7FB89DC7-1D83-4A31-8349-1166DD847B32}"/>
          </ac:spMkLst>
        </pc:spChg>
        <pc:spChg chg="mod">
          <ac:chgData name="Angela Melnyk" userId="3459051f562dbfce" providerId="LiveId" clId="{40B97254-312C-492B-8FEA-628B30822451}" dt="2020-06-19T18:19:09.085" v="407" actId="20577"/>
          <ac:spMkLst>
            <pc:docMk/>
            <pc:sldMk cId="3504712852" sldId="273"/>
            <ac:spMk id="4" creationId="{8699D715-F870-461B-AE6E-545C7359075A}"/>
          </ac:spMkLst>
        </pc:spChg>
        <pc:spChg chg="mod">
          <ac:chgData name="Angela Melnyk" userId="3459051f562dbfce" providerId="LiveId" clId="{40B97254-312C-492B-8FEA-628B30822451}" dt="2020-06-19T18:19:14.095" v="415" actId="20577"/>
          <ac:spMkLst>
            <pc:docMk/>
            <pc:sldMk cId="3504712852" sldId="273"/>
            <ac:spMk id="5" creationId="{A71F7F33-7DE8-47A2-8844-0A33BF0B7C99}"/>
          </ac:spMkLst>
        </pc:spChg>
        <pc:spChg chg="mod">
          <ac:chgData name="Angela Melnyk" userId="3459051f562dbfce" providerId="LiveId" clId="{40B97254-312C-492B-8FEA-628B30822451}" dt="2020-06-19T18:19:19.627" v="422" actId="20577"/>
          <ac:spMkLst>
            <pc:docMk/>
            <pc:sldMk cId="3504712852" sldId="273"/>
            <ac:spMk id="6" creationId="{1894ED50-35EE-48A8-9C0D-F87A25DB2E1A}"/>
          </ac:spMkLst>
        </pc:spChg>
        <pc:spChg chg="add del mod">
          <ac:chgData name="Angela Melnyk" userId="3459051f562dbfce" providerId="LiveId" clId="{40B97254-312C-492B-8FEA-628B30822451}" dt="2020-06-19T18:19:45.109" v="425" actId="478"/>
          <ac:spMkLst>
            <pc:docMk/>
            <pc:sldMk cId="3504712852" sldId="273"/>
            <ac:spMk id="7" creationId="{09C7D863-F1F2-46BC-9525-C1FA51DC89C2}"/>
          </ac:spMkLst>
        </pc:spChg>
      </pc:sldChg>
      <pc:sldChg chg="addSp modSp new del mod">
        <pc:chgData name="Angela Melnyk" userId="3459051f562dbfce" providerId="LiveId" clId="{40B97254-312C-492B-8FEA-628B30822451}" dt="2020-06-19T18:30:50.436" v="639" actId="47"/>
        <pc:sldMkLst>
          <pc:docMk/>
          <pc:sldMk cId="858116018" sldId="274"/>
        </pc:sldMkLst>
        <pc:spChg chg="add mod ord">
          <ac:chgData name="Angela Melnyk" userId="3459051f562dbfce" providerId="LiveId" clId="{40B97254-312C-492B-8FEA-628B30822451}" dt="2020-06-19T18:30:07.988" v="629" actId="167"/>
          <ac:spMkLst>
            <pc:docMk/>
            <pc:sldMk cId="858116018" sldId="274"/>
            <ac:spMk id="7" creationId="{7CE0729F-6B81-405C-A40A-7EA9695DF268}"/>
          </ac:spMkLst>
        </pc:spChg>
        <pc:spChg chg="add mod ord">
          <ac:chgData name="Angela Melnyk" userId="3459051f562dbfce" providerId="LiveId" clId="{40B97254-312C-492B-8FEA-628B30822451}" dt="2020-06-19T18:30:16.341" v="635" actId="1035"/>
          <ac:spMkLst>
            <pc:docMk/>
            <pc:sldMk cId="858116018" sldId="274"/>
            <ac:spMk id="8" creationId="{5E3E7D57-09EE-4DBD-B054-DD74D32C6D45}"/>
          </ac:spMkLst>
        </pc:spChg>
        <pc:spChg chg="add mod ord">
          <ac:chgData name="Angela Melnyk" userId="3459051f562dbfce" providerId="LiveId" clId="{40B97254-312C-492B-8FEA-628B30822451}" dt="2020-06-19T18:30:07.988" v="629" actId="167"/>
          <ac:spMkLst>
            <pc:docMk/>
            <pc:sldMk cId="858116018" sldId="274"/>
            <ac:spMk id="9" creationId="{07940709-E5EC-44C5-A4AB-EC52EE05C173}"/>
          </ac:spMkLst>
        </pc:spChg>
        <pc:spChg chg="add mod ord">
          <ac:chgData name="Angela Melnyk" userId="3459051f562dbfce" providerId="LiveId" clId="{40B97254-312C-492B-8FEA-628B30822451}" dt="2020-06-19T18:30:07.988" v="629" actId="167"/>
          <ac:spMkLst>
            <pc:docMk/>
            <pc:sldMk cId="858116018" sldId="274"/>
            <ac:spMk id="10" creationId="{CE146233-FE82-4CA3-87A0-EA816B566357}"/>
          </ac:spMkLst>
        </pc:spChg>
        <pc:spChg chg="add mod ord">
          <ac:chgData name="Angela Melnyk" userId="3459051f562dbfce" providerId="LiveId" clId="{40B97254-312C-492B-8FEA-628B30822451}" dt="2020-06-19T18:30:07.988" v="629" actId="167"/>
          <ac:spMkLst>
            <pc:docMk/>
            <pc:sldMk cId="858116018" sldId="274"/>
            <ac:spMk id="11" creationId="{E815EBC3-2283-4B25-804B-23BD62D613C9}"/>
          </ac:spMkLst>
        </pc:spChg>
      </pc:sldChg>
      <pc:sldChg chg="addSp modSp new del mod">
        <pc:chgData name="Angela Melnyk" userId="3459051f562dbfce" providerId="LiveId" clId="{40B97254-312C-492B-8FEA-628B30822451}" dt="2020-06-19T18:27:54.328" v="604" actId="47"/>
        <pc:sldMkLst>
          <pc:docMk/>
          <pc:sldMk cId="1252347416" sldId="274"/>
        </pc:sldMkLst>
        <pc:spChg chg="add mod ord">
          <ac:chgData name="Angela Melnyk" userId="3459051f562dbfce" providerId="LiveId" clId="{40B97254-312C-492B-8FEA-628B30822451}" dt="2020-06-19T18:26:26.484" v="539" actId="167"/>
          <ac:spMkLst>
            <pc:docMk/>
            <pc:sldMk cId="1252347416" sldId="274"/>
            <ac:spMk id="3" creationId="{E065FF1F-6D88-40ED-B608-69479465BBBA}"/>
          </ac:spMkLst>
        </pc:spChg>
      </pc:sldChg>
      <pc:sldChg chg="addSp modSp new del mod">
        <pc:chgData name="Angela Melnyk" userId="3459051f562dbfce" providerId="LiveId" clId="{40B97254-312C-492B-8FEA-628B30822451}" dt="2020-06-19T18:29:56.963" v="626" actId="47"/>
        <pc:sldMkLst>
          <pc:docMk/>
          <pc:sldMk cId="1918488944" sldId="274"/>
        </pc:sldMkLst>
        <pc:spChg chg="add mod ord">
          <ac:chgData name="Angela Melnyk" userId="3459051f562dbfce" providerId="LiveId" clId="{40B97254-312C-492B-8FEA-628B30822451}" dt="2020-06-19T18:29:03.025" v="613" actId="167"/>
          <ac:spMkLst>
            <pc:docMk/>
            <pc:sldMk cId="1918488944" sldId="274"/>
            <ac:spMk id="7" creationId="{F214D923-9CB2-4489-BA3C-1E9682F43AC9}"/>
          </ac:spMkLst>
        </pc:spChg>
        <pc:spChg chg="add mod ord">
          <ac:chgData name="Angela Melnyk" userId="3459051f562dbfce" providerId="LiveId" clId="{40B97254-312C-492B-8FEA-628B30822451}" dt="2020-06-19T18:29:03.025" v="613" actId="167"/>
          <ac:spMkLst>
            <pc:docMk/>
            <pc:sldMk cId="1918488944" sldId="274"/>
            <ac:spMk id="8" creationId="{FF3F6266-C01F-4DB6-8761-DA0840179704}"/>
          </ac:spMkLst>
        </pc:spChg>
        <pc:spChg chg="add mod ord">
          <ac:chgData name="Angela Melnyk" userId="3459051f562dbfce" providerId="LiveId" clId="{40B97254-312C-492B-8FEA-628B30822451}" dt="2020-06-19T18:29:03.025" v="613" actId="167"/>
          <ac:spMkLst>
            <pc:docMk/>
            <pc:sldMk cId="1918488944" sldId="274"/>
            <ac:spMk id="9" creationId="{6D51D6B1-E6D9-4FF4-B4DF-F1CC5DA9EB41}"/>
          </ac:spMkLst>
        </pc:spChg>
        <pc:spChg chg="add mod ord">
          <ac:chgData name="Angela Melnyk" userId="3459051f562dbfce" providerId="LiveId" clId="{40B97254-312C-492B-8FEA-628B30822451}" dt="2020-06-19T18:29:03.025" v="613" actId="167"/>
          <ac:spMkLst>
            <pc:docMk/>
            <pc:sldMk cId="1918488944" sldId="274"/>
            <ac:spMk id="10" creationId="{01A5F07A-452D-4791-83C5-4A9683FF90E9}"/>
          </ac:spMkLst>
        </pc:spChg>
        <pc:spChg chg="add mod ord">
          <ac:chgData name="Angela Melnyk" userId="3459051f562dbfce" providerId="LiveId" clId="{40B97254-312C-492B-8FEA-628B30822451}" dt="2020-06-19T18:29:03.025" v="613" actId="167"/>
          <ac:spMkLst>
            <pc:docMk/>
            <pc:sldMk cId="1918488944" sldId="274"/>
            <ac:spMk id="11" creationId="{9D2E2771-C328-45C1-9A5B-3EEA6AA70796}"/>
          </ac:spMkLst>
        </pc:spChg>
      </pc:sldChg>
      <pc:sldChg chg="addSp modSp new del mod">
        <pc:chgData name="Angela Melnyk" userId="3459051f562dbfce" providerId="LiveId" clId="{40B97254-312C-492B-8FEA-628B30822451}" dt="2020-06-19T18:28:49.704" v="610" actId="47"/>
        <pc:sldMkLst>
          <pc:docMk/>
          <pc:sldMk cId="2115724083" sldId="274"/>
        </pc:sldMkLst>
        <pc:spChg chg="add mod ord">
          <ac:chgData name="Angela Melnyk" userId="3459051f562dbfce" providerId="LiveId" clId="{40B97254-312C-492B-8FEA-628B30822451}" dt="2020-06-19T18:28:07.047" v="607" actId="167"/>
          <ac:spMkLst>
            <pc:docMk/>
            <pc:sldMk cId="2115724083" sldId="274"/>
            <ac:spMk id="8" creationId="{CEF8894D-A309-482D-9283-335C4D35FBB1}"/>
          </ac:spMkLst>
        </pc:spChg>
        <pc:spChg chg="add mod ord">
          <ac:chgData name="Angela Melnyk" userId="3459051f562dbfce" providerId="LiveId" clId="{40B97254-312C-492B-8FEA-628B30822451}" dt="2020-06-19T18:28:07.047" v="607" actId="167"/>
          <ac:spMkLst>
            <pc:docMk/>
            <pc:sldMk cId="2115724083" sldId="274"/>
            <ac:spMk id="9" creationId="{F7745D8D-DDE0-49FE-9E79-6E5BDE1C9630}"/>
          </ac:spMkLst>
        </pc:spChg>
        <pc:spChg chg="add mod ord">
          <ac:chgData name="Angela Melnyk" userId="3459051f562dbfce" providerId="LiveId" clId="{40B97254-312C-492B-8FEA-628B30822451}" dt="2020-06-19T18:28:07.047" v="607" actId="167"/>
          <ac:spMkLst>
            <pc:docMk/>
            <pc:sldMk cId="2115724083" sldId="274"/>
            <ac:spMk id="10" creationId="{11739070-C654-47E4-B915-56BA0C59AF2E}"/>
          </ac:spMkLst>
        </pc:spChg>
        <pc:spChg chg="add mod ord">
          <ac:chgData name="Angela Melnyk" userId="3459051f562dbfce" providerId="LiveId" clId="{40B97254-312C-492B-8FEA-628B30822451}" dt="2020-06-19T18:28:07.047" v="607" actId="167"/>
          <ac:spMkLst>
            <pc:docMk/>
            <pc:sldMk cId="2115724083" sldId="274"/>
            <ac:spMk id="11" creationId="{B703A830-CB5F-4E6E-8AD1-7CD8ECD2DF2E}"/>
          </ac:spMkLst>
        </pc:spChg>
        <pc:spChg chg="add mod ord">
          <ac:chgData name="Angela Melnyk" userId="3459051f562dbfce" providerId="LiveId" clId="{40B97254-312C-492B-8FEA-628B30822451}" dt="2020-06-19T18:28:07.047" v="607" actId="167"/>
          <ac:spMkLst>
            <pc:docMk/>
            <pc:sldMk cId="2115724083" sldId="274"/>
            <ac:spMk id="12" creationId="{F34DE277-BEC6-4FBC-BE97-F61497E2A82B}"/>
          </ac:spMkLst>
        </pc:spChg>
      </pc:sldChg>
      <pc:sldChg chg="addSp modSp new del">
        <pc:chgData name="Angela Melnyk" userId="3459051f562dbfce" providerId="LiveId" clId="{40B97254-312C-492B-8FEA-628B30822451}" dt="2020-06-19T18:31:56.049" v="673" actId="47"/>
        <pc:sldMkLst>
          <pc:docMk/>
          <pc:sldMk cId="3280753466" sldId="274"/>
        </pc:sldMkLst>
        <pc:spChg chg="add mod">
          <ac:chgData name="Angela Melnyk" userId="3459051f562dbfce" providerId="LiveId" clId="{40B97254-312C-492B-8FEA-628B30822451}" dt="2020-06-19T18:31:39.169" v="667"/>
          <ac:spMkLst>
            <pc:docMk/>
            <pc:sldMk cId="3280753466" sldId="274"/>
            <ac:spMk id="7" creationId="{5BC7C399-EE68-48E2-85AF-6BEEF3C08262}"/>
          </ac:spMkLst>
        </pc:spChg>
        <pc:spChg chg="add mod">
          <ac:chgData name="Angela Melnyk" userId="3459051f562dbfce" providerId="LiveId" clId="{40B97254-312C-492B-8FEA-628B30822451}" dt="2020-06-19T18:31:39.169" v="667"/>
          <ac:spMkLst>
            <pc:docMk/>
            <pc:sldMk cId="3280753466" sldId="274"/>
            <ac:spMk id="8" creationId="{8AC25304-92C3-4A6B-B925-808C6487CD90}"/>
          </ac:spMkLst>
        </pc:spChg>
        <pc:spChg chg="add mod">
          <ac:chgData name="Angela Melnyk" userId="3459051f562dbfce" providerId="LiveId" clId="{40B97254-312C-492B-8FEA-628B30822451}" dt="2020-06-19T18:31:39.169" v="667"/>
          <ac:spMkLst>
            <pc:docMk/>
            <pc:sldMk cId="3280753466" sldId="274"/>
            <ac:spMk id="9" creationId="{6914714F-AF2B-4099-866C-27E17118D174}"/>
          </ac:spMkLst>
        </pc:spChg>
        <pc:spChg chg="add mod">
          <ac:chgData name="Angela Melnyk" userId="3459051f562dbfce" providerId="LiveId" clId="{40B97254-312C-492B-8FEA-628B30822451}" dt="2020-06-19T18:31:39.169" v="667"/>
          <ac:spMkLst>
            <pc:docMk/>
            <pc:sldMk cId="3280753466" sldId="274"/>
            <ac:spMk id="10" creationId="{05A402B1-6277-4A07-8383-40E5460A1A56}"/>
          </ac:spMkLst>
        </pc:spChg>
        <pc:spChg chg="add mod">
          <ac:chgData name="Angela Melnyk" userId="3459051f562dbfce" providerId="LiveId" clId="{40B97254-312C-492B-8FEA-628B30822451}" dt="2020-06-19T18:31:39.169" v="667"/>
          <ac:spMkLst>
            <pc:docMk/>
            <pc:sldMk cId="3280753466" sldId="274"/>
            <ac:spMk id="11" creationId="{CAD397F1-7CD4-46B5-8C54-0F4CB7C0CBD5}"/>
          </ac:spMkLst>
        </pc:spChg>
      </pc:sldChg>
      <pc:sldChg chg="addSp modSp new mod">
        <pc:chgData name="Angela Melnyk" userId="3459051f562dbfce" providerId="LiveId" clId="{40B97254-312C-492B-8FEA-628B30822451}" dt="2020-06-19T18:33:33.175" v="741" actId="1035"/>
        <pc:sldMkLst>
          <pc:docMk/>
          <pc:sldMk cId="3529257812" sldId="274"/>
        </pc:sldMkLst>
        <pc:spChg chg="add mod ord">
          <ac:chgData name="Angela Melnyk" userId="3459051f562dbfce" providerId="LiveId" clId="{40B97254-312C-492B-8FEA-628B30822451}" dt="2020-06-19T18:33:28.469" v="731" actId="1036"/>
          <ac:spMkLst>
            <pc:docMk/>
            <pc:sldMk cId="3529257812" sldId="274"/>
            <ac:spMk id="7" creationId="{7C3FB1E4-6762-4F15-961B-642ADDC7C8F5}"/>
          </ac:spMkLst>
        </pc:spChg>
        <pc:spChg chg="add mod ord">
          <ac:chgData name="Angela Melnyk" userId="3459051f562dbfce" providerId="LiveId" clId="{40B97254-312C-492B-8FEA-628B30822451}" dt="2020-06-19T18:33:26.619" v="729" actId="1036"/>
          <ac:spMkLst>
            <pc:docMk/>
            <pc:sldMk cId="3529257812" sldId="274"/>
            <ac:spMk id="8" creationId="{6402CCC9-8BD1-4E52-A58C-D9BD9A750710}"/>
          </ac:spMkLst>
        </pc:spChg>
        <pc:spChg chg="add mod ord">
          <ac:chgData name="Angela Melnyk" userId="3459051f562dbfce" providerId="LiveId" clId="{40B97254-312C-492B-8FEA-628B30822451}" dt="2020-06-19T18:33:23.161" v="723" actId="167"/>
          <ac:spMkLst>
            <pc:docMk/>
            <pc:sldMk cId="3529257812" sldId="274"/>
            <ac:spMk id="9" creationId="{08DB5B9E-5638-4F3E-AFD8-116ABE58DE40}"/>
          </ac:spMkLst>
        </pc:spChg>
        <pc:spChg chg="add mod ord">
          <ac:chgData name="Angela Melnyk" userId="3459051f562dbfce" providerId="LiveId" clId="{40B97254-312C-492B-8FEA-628B30822451}" dt="2020-06-19T18:33:31.216" v="734" actId="1035"/>
          <ac:spMkLst>
            <pc:docMk/>
            <pc:sldMk cId="3529257812" sldId="274"/>
            <ac:spMk id="10" creationId="{FE09E6CE-4D98-45C8-9359-ACF0114CA8A3}"/>
          </ac:spMkLst>
        </pc:spChg>
        <pc:spChg chg="add mod ord">
          <ac:chgData name="Angela Melnyk" userId="3459051f562dbfce" providerId="LiveId" clId="{40B97254-312C-492B-8FEA-628B30822451}" dt="2020-06-19T18:33:33.175" v="741" actId="1035"/>
          <ac:spMkLst>
            <pc:docMk/>
            <pc:sldMk cId="3529257812" sldId="274"/>
            <ac:spMk id="11" creationId="{87C68551-1B27-4666-B7D0-7846A4151A73}"/>
          </ac:spMkLst>
        </pc:spChg>
      </pc:sldChg>
      <pc:sldChg chg="addSp modSp new del mod">
        <pc:chgData name="Angela Melnyk" userId="3459051f562dbfce" providerId="LiveId" clId="{40B97254-312C-492B-8FEA-628B30822451}" dt="2020-06-19T18:33:14.918" v="720" actId="47"/>
        <pc:sldMkLst>
          <pc:docMk/>
          <pc:sldMk cId="3536208875" sldId="274"/>
        </pc:sldMkLst>
        <pc:spChg chg="add mod ord">
          <ac:chgData name="Angela Melnyk" userId="3459051f562dbfce" providerId="LiveId" clId="{40B97254-312C-492B-8FEA-628B30822451}" dt="2020-06-19T18:32:04.395" v="676" actId="167"/>
          <ac:spMkLst>
            <pc:docMk/>
            <pc:sldMk cId="3536208875" sldId="274"/>
            <ac:spMk id="7" creationId="{60B98818-A0C4-4E82-977B-B873105DAF19}"/>
          </ac:spMkLst>
        </pc:spChg>
        <pc:spChg chg="add mod ord">
          <ac:chgData name="Angela Melnyk" userId="3459051f562dbfce" providerId="LiveId" clId="{40B97254-312C-492B-8FEA-628B30822451}" dt="2020-06-19T18:32:15.144" v="686" actId="1035"/>
          <ac:spMkLst>
            <pc:docMk/>
            <pc:sldMk cId="3536208875" sldId="274"/>
            <ac:spMk id="8" creationId="{F96BD682-4354-442C-9194-BE86DFF979F7}"/>
          </ac:spMkLst>
        </pc:spChg>
        <pc:spChg chg="add mod ord">
          <ac:chgData name="Angela Melnyk" userId="3459051f562dbfce" providerId="LiveId" clId="{40B97254-312C-492B-8FEA-628B30822451}" dt="2020-06-19T18:32:04.395" v="676" actId="167"/>
          <ac:spMkLst>
            <pc:docMk/>
            <pc:sldMk cId="3536208875" sldId="274"/>
            <ac:spMk id="9" creationId="{E76FE852-6F51-4669-B4C8-946E27C94CD7}"/>
          </ac:spMkLst>
        </pc:spChg>
        <pc:spChg chg="add mod ord">
          <ac:chgData name="Angela Melnyk" userId="3459051f562dbfce" providerId="LiveId" clId="{40B97254-312C-492B-8FEA-628B30822451}" dt="2020-06-19T18:32:04.395" v="676" actId="167"/>
          <ac:spMkLst>
            <pc:docMk/>
            <pc:sldMk cId="3536208875" sldId="274"/>
            <ac:spMk id="10" creationId="{43034824-FF24-4748-AB90-ABC702E08A6F}"/>
          </ac:spMkLst>
        </pc:spChg>
        <pc:spChg chg="add mod ord">
          <ac:chgData name="Angela Melnyk" userId="3459051f562dbfce" providerId="LiveId" clId="{40B97254-312C-492B-8FEA-628B30822451}" dt="2020-06-19T18:32:04.395" v="676" actId="167"/>
          <ac:spMkLst>
            <pc:docMk/>
            <pc:sldMk cId="3536208875" sldId="274"/>
            <ac:spMk id="11" creationId="{BD8273C4-F1A5-4F28-ADDD-6D5EF08BDAB1}"/>
          </ac:spMkLst>
        </pc:spChg>
      </pc:sldChg>
      <pc:sldChg chg="addSp modSp new del mod">
        <pc:chgData name="Angela Melnyk" userId="3459051f562dbfce" providerId="LiveId" clId="{40B97254-312C-492B-8FEA-628B30822451}" dt="2020-06-19T18:31:33.875" v="665" actId="47"/>
        <pc:sldMkLst>
          <pc:docMk/>
          <pc:sldMk cId="4191363386" sldId="274"/>
        </pc:sldMkLst>
        <pc:spChg chg="add mod ord">
          <ac:chgData name="Angela Melnyk" userId="3459051f562dbfce" providerId="LiveId" clId="{40B97254-312C-492B-8FEA-628B30822451}" dt="2020-06-19T18:31:03.374" v="642" actId="167"/>
          <ac:spMkLst>
            <pc:docMk/>
            <pc:sldMk cId="4191363386" sldId="274"/>
            <ac:spMk id="7" creationId="{E5EA96DF-D09C-46FD-A254-B20B41E82604}"/>
          </ac:spMkLst>
        </pc:spChg>
        <pc:spChg chg="add mod ord">
          <ac:chgData name="Angela Melnyk" userId="3459051f562dbfce" providerId="LiveId" clId="{40B97254-312C-492B-8FEA-628B30822451}" dt="2020-06-19T18:31:13.814" v="658" actId="1038"/>
          <ac:spMkLst>
            <pc:docMk/>
            <pc:sldMk cId="4191363386" sldId="274"/>
            <ac:spMk id="8" creationId="{4A1196CD-CC35-4D62-9379-37FE05B7863E}"/>
          </ac:spMkLst>
        </pc:spChg>
        <pc:spChg chg="add mod ord">
          <ac:chgData name="Angela Melnyk" userId="3459051f562dbfce" providerId="LiveId" clId="{40B97254-312C-492B-8FEA-628B30822451}" dt="2020-06-19T18:31:03.374" v="642" actId="167"/>
          <ac:spMkLst>
            <pc:docMk/>
            <pc:sldMk cId="4191363386" sldId="274"/>
            <ac:spMk id="9" creationId="{F6A7854C-551D-49F3-9132-C74F6BB76576}"/>
          </ac:spMkLst>
        </pc:spChg>
        <pc:spChg chg="add mod ord">
          <ac:chgData name="Angela Melnyk" userId="3459051f562dbfce" providerId="LiveId" clId="{40B97254-312C-492B-8FEA-628B30822451}" dt="2020-06-19T18:31:03.374" v="642" actId="167"/>
          <ac:spMkLst>
            <pc:docMk/>
            <pc:sldMk cId="4191363386" sldId="274"/>
            <ac:spMk id="10" creationId="{2F2D36F6-77B2-4007-8740-1D3BB46E3A15}"/>
          </ac:spMkLst>
        </pc:spChg>
        <pc:spChg chg="add mod ord">
          <ac:chgData name="Angela Melnyk" userId="3459051f562dbfce" providerId="LiveId" clId="{40B97254-312C-492B-8FEA-628B30822451}" dt="2020-06-19T18:31:03.374" v="642" actId="167"/>
          <ac:spMkLst>
            <pc:docMk/>
            <pc:sldMk cId="4191363386" sldId="274"/>
            <ac:spMk id="11" creationId="{F66DF8AA-4136-4DAF-896D-7576EEA9CF99}"/>
          </ac:spMkLst>
        </pc:spChg>
      </pc:sldChg>
      <pc:sldChg chg="addSp modSp new mod">
        <pc:chgData name="Angela Melnyk" userId="3459051f562dbfce" providerId="LiveId" clId="{40B97254-312C-492B-8FEA-628B30822451}" dt="2020-06-19T18:34:08.089" v="763" actId="1035"/>
        <pc:sldMkLst>
          <pc:docMk/>
          <pc:sldMk cId="1461281802" sldId="275"/>
        </pc:sldMkLst>
        <pc:spChg chg="add mod ord">
          <ac:chgData name="Angela Melnyk" userId="3459051f562dbfce" providerId="LiveId" clId="{40B97254-312C-492B-8FEA-628B30822451}" dt="2020-06-19T18:34:01.445" v="753" actId="1036"/>
          <ac:spMkLst>
            <pc:docMk/>
            <pc:sldMk cId="1461281802" sldId="275"/>
            <ac:spMk id="7" creationId="{D639EC0A-BE41-4298-8E1A-EF263FC48D05}"/>
          </ac:spMkLst>
        </pc:spChg>
        <pc:spChg chg="add mod ord">
          <ac:chgData name="Angela Melnyk" userId="3459051f562dbfce" providerId="LiveId" clId="{40B97254-312C-492B-8FEA-628B30822451}" dt="2020-06-19T18:33:59.878" v="750" actId="1036"/>
          <ac:spMkLst>
            <pc:docMk/>
            <pc:sldMk cId="1461281802" sldId="275"/>
            <ac:spMk id="8" creationId="{D9860F3F-DD4B-4398-9AA0-D965737C9889}"/>
          </ac:spMkLst>
        </pc:spChg>
        <pc:spChg chg="add mod ord">
          <ac:chgData name="Angela Melnyk" userId="3459051f562dbfce" providerId="LiveId" clId="{40B97254-312C-492B-8FEA-628B30822451}" dt="2020-06-19T18:33:55.292" v="745" actId="167"/>
          <ac:spMkLst>
            <pc:docMk/>
            <pc:sldMk cId="1461281802" sldId="275"/>
            <ac:spMk id="9" creationId="{F0F14A20-13C9-4204-9615-3D1D43453BE1}"/>
          </ac:spMkLst>
        </pc:spChg>
        <pc:spChg chg="add mod ord">
          <ac:chgData name="Angela Melnyk" userId="3459051f562dbfce" providerId="LiveId" clId="{40B97254-312C-492B-8FEA-628B30822451}" dt="2020-06-19T18:34:04.363" v="756" actId="1035"/>
          <ac:spMkLst>
            <pc:docMk/>
            <pc:sldMk cId="1461281802" sldId="275"/>
            <ac:spMk id="10" creationId="{2FA57DE2-244A-4A40-8561-9A2B4CA8053F}"/>
          </ac:spMkLst>
        </pc:spChg>
        <pc:spChg chg="add mod ord">
          <ac:chgData name="Angela Melnyk" userId="3459051f562dbfce" providerId="LiveId" clId="{40B97254-312C-492B-8FEA-628B30822451}" dt="2020-06-19T18:34:08.089" v="763" actId="1035"/>
          <ac:spMkLst>
            <pc:docMk/>
            <pc:sldMk cId="1461281802" sldId="275"/>
            <ac:spMk id="11" creationId="{C08BB81C-A494-41B2-8300-B93BB74D1718}"/>
          </ac:spMkLst>
        </pc:spChg>
      </pc:sldChg>
      <pc:sldChg chg="addSp modSp new mod">
        <pc:chgData name="Angela Melnyk" userId="3459051f562dbfce" providerId="LiveId" clId="{40B97254-312C-492B-8FEA-628B30822451}" dt="2020-06-19T18:34:37.394" v="791" actId="1036"/>
        <pc:sldMkLst>
          <pc:docMk/>
          <pc:sldMk cId="1582704248" sldId="276"/>
        </pc:sldMkLst>
        <pc:spChg chg="add mod ord">
          <ac:chgData name="Angela Melnyk" userId="3459051f562dbfce" providerId="LiveId" clId="{40B97254-312C-492B-8FEA-628B30822451}" dt="2020-06-19T18:34:34.015" v="784" actId="1036"/>
          <ac:spMkLst>
            <pc:docMk/>
            <pc:sldMk cId="1582704248" sldId="276"/>
            <ac:spMk id="7" creationId="{549FB6FE-BC11-44F7-BFFF-0118F834ADB8}"/>
          </ac:spMkLst>
        </pc:spChg>
        <pc:spChg chg="add mod ord">
          <ac:chgData name="Angela Melnyk" userId="3459051f562dbfce" providerId="LiveId" clId="{40B97254-312C-492B-8FEA-628B30822451}" dt="2020-06-19T18:34:30.039" v="776" actId="1036"/>
          <ac:spMkLst>
            <pc:docMk/>
            <pc:sldMk cId="1582704248" sldId="276"/>
            <ac:spMk id="8" creationId="{9FD03BF5-93E3-45AA-A22D-D3622BBD52B9}"/>
          </ac:spMkLst>
        </pc:spChg>
        <pc:spChg chg="add mod ord">
          <ac:chgData name="Angela Melnyk" userId="3459051f562dbfce" providerId="LiveId" clId="{40B97254-312C-492B-8FEA-628B30822451}" dt="2020-06-19T18:34:35.860" v="788" actId="1036"/>
          <ac:spMkLst>
            <pc:docMk/>
            <pc:sldMk cId="1582704248" sldId="276"/>
            <ac:spMk id="9" creationId="{C0F01EAE-E47A-4DB3-AE6C-FED7DCDBE611}"/>
          </ac:spMkLst>
        </pc:spChg>
        <pc:spChg chg="add mod ord">
          <ac:chgData name="Angela Melnyk" userId="3459051f562dbfce" providerId="LiveId" clId="{40B97254-312C-492B-8FEA-628B30822451}" dt="2020-06-19T18:34:37.394" v="791" actId="1036"/>
          <ac:spMkLst>
            <pc:docMk/>
            <pc:sldMk cId="1582704248" sldId="276"/>
            <ac:spMk id="10" creationId="{FC4CE823-5C13-423B-B78A-6457166D4945}"/>
          </ac:spMkLst>
        </pc:spChg>
        <pc:spChg chg="add mod ord">
          <ac:chgData name="Angela Melnyk" userId="3459051f562dbfce" providerId="LiveId" clId="{40B97254-312C-492B-8FEA-628B30822451}" dt="2020-06-19T18:34:25.113" v="767" actId="167"/>
          <ac:spMkLst>
            <pc:docMk/>
            <pc:sldMk cId="1582704248" sldId="276"/>
            <ac:spMk id="11" creationId="{75E5BB83-0CA6-4B06-9442-A22BE418B96E}"/>
          </ac:spMkLst>
        </pc:spChg>
      </pc:sldChg>
      <pc:sldChg chg="addSp modSp new mod">
        <pc:chgData name="Angela Melnyk" userId="3459051f562dbfce" providerId="LiveId" clId="{40B97254-312C-492B-8FEA-628B30822451}" dt="2020-06-19T18:35:04.897" v="806" actId="1035"/>
        <pc:sldMkLst>
          <pc:docMk/>
          <pc:sldMk cId="3922567463" sldId="277"/>
        </pc:sldMkLst>
        <pc:spChg chg="add mod ord">
          <ac:chgData name="Angela Melnyk" userId="3459051f562dbfce" providerId="LiveId" clId="{40B97254-312C-492B-8FEA-628B30822451}" dt="2020-06-19T18:34:57.442" v="798" actId="1036"/>
          <ac:spMkLst>
            <pc:docMk/>
            <pc:sldMk cId="3922567463" sldId="277"/>
            <ac:spMk id="7" creationId="{6CDB2195-1D3D-4DE3-9CF3-135205F53325}"/>
          </ac:spMkLst>
        </pc:spChg>
        <pc:spChg chg="add mod ord">
          <ac:chgData name="Angela Melnyk" userId="3459051f562dbfce" providerId="LiveId" clId="{40B97254-312C-492B-8FEA-628B30822451}" dt="2020-06-19T18:35:00.088" v="800" actId="1035"/>
          <ac:spMkLst>
            <pc:docMk/>
            <pc:sldMk cId="3922567463" sldId="277"/>
            <ac:spMk id="8" creationId="{6F1C879F-2A2F-4292-9CE0-AD537BD1223A}"/>
          </ac:spMkLst>
        </pc:spChg>
        <pc:spChg chg="add mod ord">
          <ac:chgData name="Angela Melnyk" userId="3459051f562dbfce" providerId="LiveId" clId="{40B97254-312C-492B-8FEA-628B30822451}" dt="2020-06-19T18:34:54.174" v="795" actId="167"/>
          <ac:spMkLst>
            <pc:docMk/>
            <pc:sldMk cId="3922567463" sldId="277"/>
            <ac:spMk id="9" creationId="{325879CB-C01C-4797-AD1F-980E87F6730E}"/>
          </ac:spMkLst>
        </pc:spChg>
        <pc:spChg chg="add mod ord">
          <ac:chgData name="Angela Melnyk" userId="3459051f562dbfce" providerId="LiveId" clId="{40B97254-312C-492B-8FEA-628B30822451}" dt="2020-06-19T18:35:01.686" v="803" actId="1035"/>
          <ac:spMkLst>
            <pc:docMk/>
            <pc:sldMk cId="3922567463" sldId="277"/>
            <ac:spMk id="10" creationId="{51A44334-8D21-46D2-974F-27CBD0CAC4C1}"/>
          </ac:spMkLst>
        </pc:spChg>
        <pc:spChg chg="add mod ord">
          <ac:chgData name="Angela Melnyk" userId="3459051f562dbfce" providerId="LiveId" clId="{40B97254-312C-492B-8FEA-628B30822451}" dt="2020-06-19T18:35:04.897" v="806" actId="1035"/>
          <ac:spMkLst>
            <pc:docMk/>
            <pc:sldMk cId="3922567463" sldId="277"/>
            <ac:spMk id="11" creationId="{039E9EFE-B56A-4147-B9C7-1B2CDB652C6F}"/>
          </ac:spMkLst>
        </pc:spChg>
      </pc:sldChg>
      <pc:sldChg chg="addSp modSp new mod">
        <pc:chgData name="Angela Melnyk" userId="3459051f562dbfce" providerId="LiveId" clId="{40B97254-312C-492B-8FEA-628B30822451}" dt="2020-06-19T18:35:32.854" v="832" actId="1035"/>
        <pc:sldMkLst>
          <pc:docMk/>
          <pc:sldMk cId="3811175540" sldId="278"/>
        </pc:sldMkLst>
        <pc:spChg chg="add mod ord">
          <ac:chgData name="Angela Melnyk" userId="3459051f562dbfce" providerId="LiveId" clId="{40B97254-312C-492B-8FEA-628B30822451}" dt="2020-06-19T18:35:29.366" v="824" actId="1035"/>
          <ac:spMkLst>
            <pc:docMk/>
            <pc:sldMk cId="3811175540" sldId="278"/>
            <ac:spMk id="7" creationId="{C2092CF2-57C7-4BAE-919C-2E3937E78A7F}"/>
          </ac:spMkLst>
        </pc:spChg>
        <pc:spChg chg="add mod ord">
          <ac:chgData name="Angela Melnyk" userId="3459051f562dbfce" providerId="LiveId" clId="{40B97254-312C-492B-8FEA-628B30822451}" dt="2020-06-19T18:35:26.638" v="821" actId="1036"/>
          <ac:spMkLst>
            <pc:docMk/>
            <pc:sldMk cId="3811175540" sldId="278"/>
            <ac:spMk id="8" creationId="{C0D2E568-1F3A-4D12-A8E1-EEDD4E68EA90}"/>
          </ac:spMkLst>
        </pc:spChg>
        <pc:spChg chg="add mod ord">
          <ac:chgData name="Angela Melnyk" userId="3459051f562dbfce" providerId="LiveId" clId="{40B97254-312C-492B-8FEA-628B30822451}" dt="2020-06-19T18:35:25.046" v="818" actId="1036"/>
          <ac:spMkLst>
            <pc:docMk/>
            <pc:sldMk cId="3811175540" sldId="278"/>
            <ac:spMk id="9" creationId="{F5BB666C-BB68-452D-92E7-ECE0CE20C6FD}"/>
          </ac:spMkLst>
        </pc:spChg>
        <pc:spChg chg="add mod ord">
          <ac:chgData name="Angela Melnyk" userId="3459051f562dbfce" providerId="LiveId" clId="{40B97254-312C-492B-8FEA-628B30822451}" dt="2020-06-19T18:35:20.831" v="810" actId="167"/>
          <ac:spMkLst>
            <pc:docMk/>
            <pc:sldMk cId="3811175540" sldId="278"/>
            <ac:spMk id="10" creationId="{03F0E4E8-A336-49EF-A680-54F4906DF81E}"/>
          </ac:spMkLst>
        </pc:spChg>
        <pc:spChg chg="add mod ord">
          <ac:chgData name="Angela Melnyk" userId="3459051f562dbfce" providerId="LiveId" clId="{40B97254-312C-492B-8FEA-628B30822451}" dt="2020-06-19T18:35:32.854" v="832" actId="1035"/>
          <ac:spMkLst>
            <pc:docMk/>
            <pc:sldMk cId="3811175540" sldId="278"/>
            <ac:spMk id="11" creationId="{C5E40D77-581D-47DF-B766-D31C402D1F0A}"/>
          </ac:spMkLst>
        </pc:spChg>
      </pc:sldChg>
      <pc:sldChg chg="new del">
        <pc:chgData name="Angela Melnyk" userId="3459051f562dbfce" providerId="LiveId" clId="{40B97254-312C-492B-8FEA-628B30822451}" dt="2020-06-19T18:49:55.814" v="1625" actId="47"/>
        <pc:sldMkLst>
          <pc:docMk/>
          <pc:sldMk cId="1667013361" sldId="279"/>
        </pc:sldMkLst>
      </pc:sldChg>
      <pc:sldChg chg="modSp new mod">
        <pc:chgData name="Angela Melnyk" userId="3459051f562dbfce" providerId="LiveId" clId="{40B97254-312C-492B-8FEA-628B30822451}" dt="2020-06-19T18:51:27.705" v="1692" actId="20577"/>
        <pc:sldMkLst>
          <pc:docMk/>
          <pc:sldMk cId="157602612" sldId="280"/>
        </pc:sldMkLst>
        <pc:spChg chg="mod">
          <ac:chgData name="Angela Melnyk" userId="3459051f562dbfce" providerId="LiveId" clId="{40B97254-312C-492B-8FEA-628B30822451}" dt="2020-06-19T18:50:03.306" v="1639" actId="20577"/>
          <ac:spMkLst>
            <pc:docMk/>
            <pc:sldMk cId="157602612" sldId="280"/>
            <ac:spMk id="2" creationId="{DAC3F6BA-F2A7-47CD-AFE4-416496B4C727}"/>
          </ac:spMkLst>
        </pc:spChg>
        <pc:spChg chg="mod">
          <ac:chgData name="Angela Melnyk" userId="3459051f562dbfce" providerId="LiveId" clId="{40B97254-312C-492B-8FEA-628B30822451}" dt="2020-06-19T18:51:27.705" v="1692" actId="20577"/>
          <ac:spMkLst>
            <pc:docMk/>
            <pc:sldMk cId="157602612" sldId="280"/>
            <ac:spMk id="3" creationId="{863C92D2-37C9-488A-AEC8-BFBD96BD03EA}"/>
          </ac:spMkLst>
        </pc:spChg>
      </pc:sldChg>
      <pc:sldChg chg="modSp new mod">
        <pc:chgData name="Angela Melnyk" userId="3459051f562dbfce" providerId="LiveId" clId="{40B97254-312C-492B-8FEA-628B30822451}" dt="2020-06-19T18:47:02.125" v="1578" actId="1076"/>
        <pc:sldMkLst>
          <pc:docMk/>
          <pc:sldMk cId="3383867363" sldId="281"/>
        </pc:sldMkLst>
        <pc:spChg chg="mod">
          <ac:chgData name="Angela Melnyk" userId="3459051f562dbfce" providerId="LiveId" clId="{40B97254-312C-492B-8FEA-628B30822451}" dt="2020-06-19T18:47:02.125" v="1578" actId="1076"/>
          <ac:spMkLst>
            <pc:docMk/>
            <pc:sldMk cId="3383867363" sldId="281"/>
            <ac:spMk id="2" creationId="{9438C7D7-6A09-4780-8112-4E112DAF98A1}"/>
          </ac:spMkLst>
        </pc:spChg>
      </pc:sldChg>
      <pc:sldChg chg="modSp add mod">
        <pc:chgData name="Angela Melnyk" userId="3459051f562dbfce" providerId="LiveId" clId="{40B97254-312C-492B-8FEA-628B30822451}" dt="2020-06-19T18:47:13.887" v="1600" actId="20577"/>
        <pc:sldMkLst>
          <pc:docMk/>
          <pc:sldMk cId="1326045561" sldId="282"/>
        </pc:sldMkLst>
        <pc:spChg chg="mod">
          <ac:chgData name="Angela Melnyk" userId="3459051f562dbfce" providerId="LiveId" clId="{40B97254-312C-492B-8FEA-628B30822451}" dt="2020-06-19T18:47:13.887" v="1600" actId="20577"/>
          <ac:spMkLst>
            <pc:docMk/>
            <pc:sldMk cId="1326045561" sldId="282"/>
            <ac:spMk id="2" creationId="{9438C7D7-6A09-4780-8112-4E112DAF98A1}"/>
          </ac:spMkLst>
        </pc:spChg>
      </pc:sldChg>
      <pc:sldMasterChg chg="modSldLayout">
        <pc:chgData name="Angela Melnyk" userId="3459051f562dbfce" providerId="LiveId" clId="{40B97254-312C-492B-8FEA-628B30822451}" dt="2020-06-19T18:33:06.834" v="719" actId="465"/>
        <pc:sldMasterMkLst>
          <pc:docMk/>
          <pc:sldMasterMk cId="2929320706" sldId="2147483660"/>
        </pc:sldMasterMkLst>
        <pc:sldLayoutChg chg="addSp delSp modSp mod">
          <pc:chgData name="Angela Melnyk" userId="3459051f562dbfce" providerId="LiveId" clId="{40B97254-312C-492B-8FEA-628B30822451}" dt="2020-06-19T18:33:06.834" v="719" actId="465"/>
          <pc:sldLayoutMkLst>
            <pc:docMk/>
            <pc:sldMasterMk cId="2929320706" sldId="2147483660"/>
            <pc:sldLayoutMk cId="4238733014" sldId="2147483672"/>
          </pc:sldLayoutMkLst>
          <pc:spChg chg="del">
            <ac:chgData name="Angela Melnyk" userId="3459051f562dbfce" providerId="LiveId" clId="{40B97254-312C-492B-8FEA-628B30822451}" dt="2020-06-19T18:22:11.110" v="427" actId="478"/>
            <ac:spMkLst>
              <pc:docMk/>
              <pc:sldMasterMk cId="2929320706" sldId="2147483660"/>
              <pc:sldLayoutMk cId="4238733014" sldId="2147483672"/>
              <ac:spMk id="2" creationId="{00000000-0000-0000-0000-000000000000}"/>
            </ac:spMkLst>
          </pc:spChg>
          <pc:spChg chg="del">
            <ac:chgData name="Angela Melnyk" userId="3459051f562dbfce" providerId="LiveId" clId="{40B97254-312C-492B-8FEA-628B30822451}" dt="2020-06-19T18:22:11.857" v="428" actId="478"/>
            <ac:spMkLst>
              <pc:docMk/>
              <pc:sldMasterMk cId="2929320706" sldId="2147483660"/>
              <pc:sldLayoutMk cId="4238733014" sldId="2147483672"/>
              <ac:spMk id="3" creationId="{00000000-0000-0000-0000-000000000000}"/>
            </ac:spMkLst>
          </pc:spChg>
          <pc:spChg chg="del">
            <ac:chgData name="Angela Melnyk" userId="3459051f562dbfce" providerId="LiveId" clId="{40B97254-312C-492B-8FEA-628B30822451}" dt="2020-06-19T18:22:12.708" v="429" actId="478"/>
            <ac:spMkLst>
              <pc:docMk/>
              <pc:sldMasterMk cId="2929320706" sldId="2147483660"/>
              <pc:sldLayoutMk cId="4238733014" sldId="2147483672"/>
              <ac:spMk id="4" creationId="{00000000-0000-0000-0000-000000000000}"/>
            </ac:spMkLst>
          </pc:spChg>
          <pc:spChg chg="add del">
            <ac:chgData name="Angela Melnyk" userId="3459051f562dbfce" providerId="LiveId" clId="{40B97254-312C-492B-8FEA-628B30822451}" dt="2020-06-19T18:22:40.453" v="430" actId="11529"/>
            <ac:spMkLst>
              <pc:docMk/>
              <pc:sldMasterMk cId="2929320706" sldId="2147483660"/>
              <pc:sldLayoutMk cId="4238733014" sldId="2147483672"/>
              <ac:spMk id="5" creationId="{CBFD5C14-FB55-44EB-BE69-69EEF347E23A}"/>
            </ac:spMkLst>
          </pc:spChg>
          <pc:spChg chg="add del mod">
            <ac:chgData name="Angela Melnyk" userId="3459051f562dbfce" providerId="LiveId" clId="{40B97254-312C-492B-8FEA-628B30822451}" dt="2020-06-19T18:25:56.710" v="536" actId="478"/>
            <ac:spMkLst>
              <pc:docMk/>
              <pc:sldMasterMk cId="2929320706" sldId="2147483660"/>
              <pc:sldLayoutMk cId="4238733014" sldId="2147483672"/>
              <ac:spMk id="6" creationId="{02E8E03A-93BB-4DD8-8FC3-C6DCADA68597}"/>
            </ac:spMkLst>
          </pc:spChg>
          <pc:spChg chg="add del">
            <ac:chgData name="Angela Melnyk" userId="3459051f562dbfce" providerId="LiveId" clId="{40B97254-312C-492B-8FEA-628B30822451}" dt="2020-06-19T18:22:57.183" v="431" actId="11529"/>
            <ac:spMkLst>
              <pc:docMk/>
              <pc:sldMasterMk cId="2929320706" sldId="2147483660"/>
              <pc:sldLayoutMk cId="4238733014" sldId="2147483672"/>
              <ac:spMk id="7" creationId="{AAA0BDDD-6229-4E63-8636-4B3B2146EAAE}"/>
            </ac:spMkLst>
          </pc:spChg>
          <pc:spChg chg="add mod">
            <ac:chgData name="Angela Melnyk" userId="3459051f562dbfce" providerId="LiveId" clId="{40B97254-312C-492B-8FEA-628B30822451}" dt="2020-06-19T18:32:33.972" v="701" actId="1036"/>
            <ac:spMkLst>
              <pc:docMk/>
              <pc:sldMasterMk cId="2929320706" sldId="2147483660"/>
              <pc:sldLayoutMk cId="4238733014" sldId="2147483672"/>
              <ac:spMk id="8" creationId="{06665B8B-FFEF-4341-A67F-BA64B42C4961}"/>
            </ac:spMkLst>
          </pc:spChg>
          <pc:spChg chg="add mod">
            <ac:chgData name="Angela Melnyk" userId="3459051f562dbfce" providerId="LiveId" clId="{40B97254-312C-492B-8FEA-628B30822451}" dt="2020-06-19T18:33:06.834" v="719" actId="465"/>
            <ac:spMkLst>
              <pc:docMk/>
              <pc:sldMasterMk cId="2929320706" sldId="2147483660"/>
              <pc:sldLayoutMk cId="4238733014" sldId="2147483672"/>
              <ac:spMk id="9" creationId="{390ADE8B-3B4C-4868-A542-CCB1E213DAF3}"/>
            </ac:spMkLst>
          </pc:spChg>
          <pc:spChg chg="add mod">
            <ac:chgData name="Angela Melnyk" userId="3459051f562dbfce" providerId="LiveId" clId="{40B97254-312C-492B-8FEA-628B30822451}" dt="2020-06-19T18:33:06.834" v="719" actId="465"/>
            <ac:spMkLst>
              <pc:docMk/>
              <pc:sldMasterMk cId="2929320706" sldId="2147483660"/>
              <pc:sldLayoutMk cId="4238733014" sldId="2147483672"/>
              <ac:spMk id="10" creationId="{14936883-0256-40A0-81DB-21AD436B0CA1}"/>
            </ac:spMkLst>
          </pc:spChg>
          <pc:spChg chg="add mod">
            <ac:chgData name="Angela Melnyk" userId="3459051f562dbfce" providerId="LiveId" clId="{40B97254-312C-492B-8FEA-628B30822451}" dt="2020-06-19T18:33:06.834" v="719" actId="465"/>
            <ac:spMkLst>
              <pc:docMk/>
              <pc:sldMasterMk cId="2929320706" sldId="2147483660"/>
              <pc:sldLayoutMk cId="4238733014" sldId="2147483672"/>
              <ac:spMk id="11" creationId="{66DE86C0-6FCB-4DBC-A6F0-E86A2BD0E75F}"/>
            </ac:spMkLst>
          </pc:spChg>
          <pc:spChg chg="add del mod">
            <ac:chgData name="Angela Melnyk" userId="3459051f562dbfce" providerId="LiveId" clId="{40B97254-312C-492B-8FEA-628B30822451}" dt="2020-06-19T18:28:30.466" v="608" actId="478"/>
            <ac:spMkLst>
              <pc:docMk/>
              <pc:sldMasterMk cId="2929320706" sldId="2147483660"/>
              <pc:sldLayoutMk cId="4238733014" sldId="2147483672"/>
              <ac:spMk id="12" creationId="{792FFC77-AB0B-40EA-82AC-6FE431B40BFC}"/>
            </ac:spMkLst>
          </pc:spChg>
          <pc:spChg chg="add mod">
            <ac:chgData name="Angela Melnyk" userId="3459051f562dbfce" providerId="LiveId" clId="{40B97254-312C-492B-8FEA-628B30822451}" dt="2020-06-19T18:32:37.946" v="716" actId="1035"/>
            <ac:spMkLst>
              <pc:docMk/>
              <pc:sldMasterMk cId="2929320706" sldId="2147483660"/>
              <pc:sldLayoutMk cId="4238733014" sldId="2147483672"/>
              <ac:spMk id="13" creationId="{AC172AB1-4F79-44CE-B18B-83CF61981082}"/>
            </ac:spMkLst>
          </pc:spChg>
        </pc:sldLayoutChg>
      </pc:sldMasterChg>
    </pc:docChg>
  </pc:docChgLst>
  <pc:docChgLst>
    <pc:chgData name="Angela Melnyk" userId="3459051f562dbfce" providerId="LiveId" clId="{B19E2647-CD33-4F74-B31A-D31BD9F4CE8F}"/>
    <pc:docChg chg="undo custSel modSld">
      <pc:chgData name="Angela Melnyk" userId="3459051f562dbfce" providerId="LiveId" clId="{B19E2647-CD33-4F74-B31A-D31BD9F4CE8F}" dt="2020-04-21T20:46:49.101" v="101" actId="1038"/>
      <pc:docMkLst>
        <pc:docMk/>
      </pc:docMkLst>
      <pc:sldChg chg="addSp delSp modSp">
        <pc:chgData name="Angela Melnyk" userId="3459051f562dbfce" providerId="LiveId" clId="{B19E2647-CD33-4F74-B31A-D31BD9F4CE8F}" dt="2020-04-21T20:46:49.101" v="101" actId="1038"/>
        <pc:sldMkLst>
          <pc:docMk/>
          <pc:sldMk cId="125976572" sldId="265"/>
        </pc:sldMkLst>
        <pc:spChg chg="mod">
          <ac:chgData name="Angela Melnyk" userId="3459051f562dbfce" providerId="LiveId" clId="{B19E2647-CD33-4F74-B31A-D31BD9F4CE8F}" dt="2020-04-21T20:40:14.323" v="16" actId="20577"/>
          <ac:spMkLst>
            <pc:docMk/>
            <pc:sldMk cId="125976572" sldId="265"/>
            <ac:spMk id="2" creationId="{8C2040AA-C258-4B0C-A5C3-55884E711FF3}"/>
          </ac:spMkLst>
        </pc:spChg>
        <pc:spChg chg="add mod">
          <ac:chgData name="Angela Melnyk" userId="3459051f562dbfce" providerId="LiveId" clId="{B19E2647-CD33-4F74-B31A-D31BD9F4CE8F}" dt="2020-04-21T20:40:49.018" v="54" actId="20577"/>
          <ac:spMkLst>
            <pc:docMk/>
            <pc:sldMk cId="125976572" sldId="265"/>
            <ac:spMk id="4" creationId="{F89A1F9E-7132-4AEA-A5D4-E74016549CE5}"/>
          </ac:spMkLst>
        </pc:spChg>
        <pc:spChg chg="add mod">
          <ac:chgData name="Angela Melnyk" userId="3459051f562dbfce" providerId="LiveId" clId="{B19E2647-CD33-4F74-B31A-D31BD9F4CE8F}" dt="2020-04-21T20:41:26.959" v="69" actId="20577"/>
          <ac:spMkLst>
            <pc:docMk/>
            <pc:sldMk cId="125976572" sldId="265"/>
            <ac:spMk id="7" creationId="{A8CEF40F-CF12-49D4-A382-1A58DC6604A9}"/>
          </ac:spMkLst>
        </pc:spChg>
        <pc:picChg chg="del">
          <ac:chgData name="Angela Melnyk" userId="3459051f562dbfce" providerId="LiveId" clId="{B19E2647-CD33-4F74-B31A-D31BD9F4CE8F}" dt="2020-04-21T20:44:51.494" v="86" actId="478"/>
          <ac:picMkLst>
            <pc:docMk/>
            <pc:sldMk cId="125976572" sldId="265"/>
            <ac:picMk id="5" creationId="{BBC4158E-D836-4F7C-BBCA-F70330A2528C}"/>
          </ac:picMkLst>
        </pc:picChg>
        <pc:picChg chg="add del mod">
          <ac:chgData name="Angela Melnyk" userId="3459051f562dbfce" providerId="LiveId" clId="{B19E2647-CD33-4F74-B31A-D31BD9F4CE8F}" dt="2020-04-21T20:44:40.230" v="82" actId="478"/>
          <ac:picMkLst>
            <pc:docMk/>
            <pc:sldMk cId="125976572" sldId="265"/>
            <ac:picMk id="6" creationId="{70FE7F3D-D39E-4789-9EDA-33CC214C298B}"/>
          </ac:picMkLst>
        </pc:picChg>
        <pc:picChg chg="add del mod">
          <ac:chgData name="Angela Melnyk" userId="3459051f562dbfce" providerId="LiveId" clId="{B19E2647-CD33-4F74-B31A-D31BD9F4CE8F}" dt="2020-04-21T20:41:54.078" v="70" actId="478"/>
          <ac:picMkLst>
            <pc:docMk/>
            <pc:sldMk cId="125976572" sldId="265"/>
            <ac:picMk id="8" creationId="{846883A1-FE8A-411E-9699-D979F9FEC657}"/>
          </ac:picMkLst>
        </pc:picChg>
        <pc:picChg chg="add mod">
          <ac:chgData name="Angela Melnyk" userId="3459051f562dbfce" providerId="LiveId" clId="{B19E2647-CD33-4F74-B31A-D31BD9F4CE8F}" dt="2020-04-21T20:43:17.425" v="81" actId="1076"/>
          <ac:picMkLst>
            <pc:docMk/>
            <pc:sldMk cId="125976572" sldId="265"/>
            <ac:picMk id="9" creationId="{DFDEE60F-5E64-4DBD-BAB7-A83908919495}"/>
          </ac:picMkLst>
        </pc:picChg>
        <pc:picChg chg="add mod">
          <ac:chgData name="Angela Melnyk" userId="3459051f562dbfce" providerId="LiveId" clId="{B19E2647-CD33-4F74-B31A-D31BD9F4CE8F}" dt="2020-04-21T20:44:47.757" v="85" actId="14100"/>
          <ac:picMkLst>
            <pc:docMk/>
            <pc:sldMk cId="125976572" sldId="265"/>
            <ac:picMk id="10" creationId="{3996E295-A368-4613-8BB8-235A33E43EEC}"/>
          </ac:picMkLst>
        </pc:picChg>
        <pc:picChg chg="add mod">
          <ac:chgData name="Angela Melnyk" userId="3459051f562dbfce" providerId="LiveId" clId="{B19E2647-CD33-4F74-B31A-D31BD9F4CE8F}" dt="2020-04-21T20:46:49.101" v="101" actId="1038"/>
          <ac:picMkLst>
            <pc:docMk/>
            <pc:sldMk cId="125976572" sldId="265"/>
            <ac:picMk id="11" creationId="{F78F010E-CD20-45E1-8701-5E480F2F824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vestoriesforkids.ca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4703-BE90-4269-8442-2263671AF2D5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C5234-F371-4EF2-AEBB-CE516A57F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57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4703-BE90-4269-8442-2263671AF2D5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C5234-F371-4EF2-AEBB-CE516A57F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32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4703-BE90-4269-8442-2263671AF2D5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C5234-F371-4EF2-AEBB-CE516A57F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596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4703-BE90-4269-8442-2263671AF2D5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C5234-F371-4EF2-AEBB-CE516A57F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959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4703-BE90-4269-8442-2263671AF2D5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C5234-F371-4EF2-AEBB-CE516A57F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4703-BE90-4269-8442-2263671AF2D5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C5234-F371-4EF2-AEBB-CE516A57F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64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4703-BE90-4269-8442-2263671AF2D5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C5234-F371-4EF2-AEBB-CE516A57F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64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4703-BE90-4269-8442-2263671AF2D5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C5234-F371-4EF2-AEBB-CE516A57F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49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4703-BE90-4269-8442-2263671AF2D5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C5234-F371-4EF2-AEBB-CE516A57F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18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4703-BE90-4269-8442-2263671AF2D5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C5234-F371-4EF2-AEBB-CE516A57F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13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osure_lad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1488" y="486836"/>
            <a:ext cx="5915025" cy="804935"/>
          </a:xfrm>
          <a:solidFill>
            <a:schemeClr val="bg1">
              <a:lumMod val="75000"/>
            </a:schemeClr>
          </a:solidFill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en-US" dirty="0"/>
              <a:t>Click to edit exposure ladder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A3A0AAA-FA3C-4B21-9A56-1822767158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41714" y="1306063"/>
            <a:ext cx="4644799" cy="638855"/>
          </a:xfrm>
        </p:spPr>
        <p:txBody>
          <a:bodyPr anchor="b">
            <a:noAutofit/>
          </a:bodyPr>
          <a:lstStyle>
            <a:lvl1pPr marL="0" indent="0" algn="ctr">
              <a:buNone/>
              <a:defRPr sz="330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CA" dirty="0"/>
              <a:t>C</a:t>
            </a:r>
            <a:r>
              <a:rPr lang="en-US" dirty="0"/>
              <a:t>lick to edit goal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754CB52-86B9-4E4A-AB1B-5DE196CBD202}"/>
              </a:ext>
            </a:extLst>
          </p:cNvPr>
          <p:cNvCxnSpPr/>
          <p:nvPr userDrawn="1"/>
        </p:nvCxnSpPr>
        <p:spPr>
          <a:xfrm>
            <a:off x="471488" y="1988461"/>
            <a:ext cx="5915025" cy="0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able Placeholder 10">
            <a:extLst>
              <a:ext uri="{FF2B5EF4-FFF2-40B4-BE49-F238E27FC236}">
                <a16:creationId xmlns:a16="http://schemas.microsoft.com/office/drawing/2014/main" id="{F037BDAE-342B-4BBD-A2C7-603175E737D3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>
          <a:xfrm>
            <a:off x="1058863" y="2467428"/>
            <a:ext cx="4703762" cy="55594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D4DCE3-DFFE-4024-A2EB-C9670B4D7814}"/>
              </a:ext>
            </a:extLst>
          </p:cNvPr>
          <p:cNvSpPr txBox="1"/>
          <p:nvPr userDrawn="1"/>
        </p:nvSpPr>
        <p:spPr>
          <a:xfrm>
            <a:off x="571389" y="1388297"/>
            <a:ext cx="117032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300" dirty="0"/>
              <a:t>Goal</a:t>
            </a:r>
            <a:endParaRPr lang="en-US" sz="33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C87FE27-214B-46EE-AE15-D6DEA1CF6050}"/>
              </a:ext>
            </a:extLst>
          </p:cNvPr>
          <p:cNvSpPr txBox="1"/>
          <p:nvPr userDrawn="1"/>
        </p:nvSpPr>
        <p:spPr>
          <a:xfrm>
            <a:off x="1573414" y="8657164"/>
            <a:ext cx="367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/>
              <a:t>Visit </a:t>
            </a:r>
            <a:r>
              <a:rPr lang="en-CA" sz="1400" dirty="0">
                <a:hlinkClick r:id="rId2"/>
              </a:rPr>
              <a:t>bravestoriesforkids.ca</a:t>
            </a:r>
            <a:r>
              <a:rPr lang="en-CA" sz="1400" dirty="0"/>
              <a:t> for more Brave Tools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19553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4703-BE90-4269-8442-2263671AF2D5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C5234-F371-4EF2-AEBB-CE516A57F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68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utin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6665B8B-FFEF-4341-A67F-BA64B42C496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194634" y="695433"/>
            <a:ext cx="1582055" cy="1255533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390ADE8B-3B4C-4868-A542-CCB1E213DAF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194633" y="2319834"/>
            <a:ext cx="1582055" cy="1255533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14936883-0256-40A0-81DB-21AD436B0CA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194632" y="3944235"/>
            <a:ext cx="1582055" cy="1255533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66DE86C0-6FCB-4DBC-A6F0-E86A2BD0E75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194632" y="5568636"/>
            <a:ext cx="1582055" cy="1255533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AC172AB1-4F79-44CE-B18B-83CF6198108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194632" y="7193037"/>
            <a:ext cx="1582055" cy="1255533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33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34703-BE90-4269-8442-2263671AF2D5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C5234-F371-4EF2-AEBB-CE516A57F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20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3" r:id="rId7"/>
    <p:sldLayoutId id="2147483667" r:id="rId8"/>
    <p:sldLayoutId id="2147483672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B8B56-6D66-414E-BD72-BFA5A0055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Exposure Ladder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63C92C-3410-4541-B0C0-E1E1695DA2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Table 9">
            <a:extLst>
              <a:ext uri="{FF2B5EF4-FFF2-40B4-BE49-F238E27FC236}">
                <a16:creationId xmlns:a16="http://schemas.microsoft.com/office/drawing/2014/main" id="{ADF84BD6-41AA-4039-B0A2-CE81C1586430}"/>
              </a:ext>
            </a:extLst>
          </p:cNvPr>
          <p:cNvGraphicFramePr>
            <a:graphicFrameLocks noGrp="1"/>
          </p:cNvGraphicFramePr>
          <p:nvPr>
            <p:ph type="tbl" sz="quarter" idx="11"/>
            <p:extLst>
              <p:ext uri="{D42A27DB-BD31-4B8C-83A1-F6EECF244321}">
                <p14:modId xmlns:p14="http://schemas.microsoft.com/office/powerpoint/2010/main" val="3182705780"/>
              </p:ext>
            </p:extLst>
          </p:nvPr>
        </p:nvGraphicFramePr>
        <p:xfrm>
          <a:off x="1058863" y="2466975"/>
          <a:ext cx="4703760" cy="603504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637202">
                  <a:extLst>
                    <a:ext uri="{9D8B030D-6E8A-4147-A177-3AD203B41FA5}">
                      <a16:colId xmlns:a16="http://schemas.microsoft.com/office/drawing/2014/main" val="2346861338"/>
                    </a:ext>
                  </a:extLst>
                </a:gridCol>
                <a:gridCol w="2498638">
                  <a:extLst>
                    <a:ext uri="{9D8B030D-6E8A-4147-A177-3AD203B41FA5}">
                      <a16:colId xmlns:a16="http://schemas.microsoft.com/office/drawing/2014/main" val="998875459"/>
                    </a:ext>
                  </a:extLst>
                </a:gridCol>
                <a:gridCol w="1567920">
                  <a:extLst>
                    <a:ext uri="{9D8B030D-6E8A-4147-A177-3AD203B41FA5}">
                      <a16:colId xmlns:a16="http://schemas.microsoft.com/office/drawing/2014/main" val="6007214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000" dirty="0"/>
                        <a:t>Steps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000" dirty="0"/>
                        <a:t>Reward</a:t>
                      </a:r>
                      <a:endParaRPr lang="en-US" sz="3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8057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3000" dirty="0"/>
                        <a:t>1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/>
                        <a:t>Read personalized story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x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2591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3000" dirty="0"/>
                        <a:t>2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2664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3000" dirty="0"/>
                        <a:t>3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5533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3000" dirty="0"/>
                        <a:t>4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8049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3000" dirty="0"/>
                        <a:t>5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4744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3000" dirty="0"/>
                        <a:t>6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7808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3000" dirty="0"/>
                        <a:t>7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2711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3000" dirty="0"/>
                        <a:t>8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6723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3000" dirty="0"/>
                        <a:t>9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3686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3000" dirty="0"/>
                        <a:t>10</a:t>
                      </a:r>
                      <a:endParaRPr lang="en-US" sz="3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004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9151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1635</TotalTime>
  <Words>18</Words>
  <Application>Microsoft Office PowerPoint</Application>
  <PresentationFormat>Letter Paper (8.5x11 in)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Exposure Ladder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Melnyk</dc:creator>
  <cp:lastModifiedBy>Angela Melnyk</cp:lastModifiedBy>
  <cp:revision>5</cp:revision>
  <dcterms:created xsi:type="dcterms:W3CDTF">2019-05-03T21:01:56Z</dcterms:created>
  <dcterms:modified xsi:type="dcterms:W3CDTF">2020-06-19T20:53:40Z</dcterms:modified>
</cp:coreProperties>
</file>