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9" r:id="rId2"/>
    <p:sldId id="260" r:id="rId3"/>
    <p:sldId id="261" r:id="rId4"/>
    <p:sldId id="262" r:id="rId5"/>
    <p:sldId id="263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FA635-49BD-4EEE-8E0C-210C14A0CEA0}" v="7" dt="2020-07-18T00:05:08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Melnyk" userId="3459051f562dbfce" providerId="LiveId" clId="{B14FA635-49BD-4EEE-8E0C-210C14A0CEA0}"/>
    <pc:docChg chg="custSel modSld">
      <pc:chgData name="Angela Melnyk" userId="3459051f562dbfce" providerId="LiveId" clId="{B14FA635-49BD-4EEE-8E0C-210C14A0CEA0}" dt="2020-07-18T00:04:04.587" v="95" actId="20577"/>
      <pc:docMkLst>
        <pc:docMk/>
      </pc:docMkLst>
      <pc:sldChg chg="addSp modSp mod">
        <pc:chgData name="Angela Melnyk" userId="3459051f562dbfce" providerId="LiveId" clId="{B14FA635-49BD-4EEE-8E0C-210C14A0CEA0}" dt="2020-07-18T00:00:16.678" v="12" actId="14100"/>
        <pc:sldMkLst>
          <pc:docMk/>
          <pc:sldMk cId="2098085024" sldId="259"/>
        </pc:sldMkLst>
        <pc:spChg chg="add mod">
          <ac:chgData name="Angela Melnyk" userId="3459051f562dbfce" providerId="LiveId" clId="{B14FA635-49BD-4EEE-8E0C-210C14A0CEA0}" dt="2020-07-18T00:00:05.838" v="10" actId="14100"/>
          <ac:spMkLst>
            <pc:docMk/>
            <pc:sldMk cId="2098085024" sldId="259"/>
            <ac:spMk id="2" creationId="{3324E70F-8794-4C34-B8B5-EDE06A2ABABD}"/>
          </ac:spMkLst>
        </pc:spChg>
        <pc:spChg chg="add mod">
          <ac:chgData name="Angela Melnyk" userId="3459051f562dbfce" providerId="LiveId" clId="{B14FA635-49BD-4EEE-8E0C-210C14A0CEA0}" dt="2020-07-18T00:00:16.678" v="12" actId="14100"/>
          <ac:spMkLst>
            <pc:docMk/>
            <pc:sldMk cId="2098085024" sldId="259"/>
            <ac:spMk id="3" creationId="{D3295FE5-E30A-4E33-955D-7FA980DDDB1D}"/>
          </ac:spMkLst>
        </pc:spChg>
        <pc:spChg chg="mod">
          <ac:chgData name="Angela Melnyk" userId="3459051f562dbfce" providerId="LiveId" clId="{B14FA635-49BD-4EEE-8E0C-210C14A0CEA0}" dt="2020-07-17T23:59:39.492" v="2"/>
          <ac:spMkLst>
            <pc:docMk/>
            <pc:sldMk cId="2098085024" sldId="259"/>
            <ac:spMk id="4" creationId="{D6FC98E1-9F70-4FBA-9DB6-E1735C3330C9}"/>
          </ac:spMkLst>
        </pc:spChg>
        <pc:spChg chg="mod">
          <ac:chgData name="Angela Melnyk" userId="3459051f562dbfce" providerId="LiveId" clId="{B14FA635-49BD-4EEE-8E0C-210C14A0CEA0}" dt="2020-07-17T23:59:48.122" v="4"/>
          <ac:spMkLst>
            <pc:docMk/>
            <pc:sldMk cId="2098085024" sldId="259"/>
            <ac:spMk id="5" creationId="{866314D6-6D7E-41B6-B9F0-A641012F3532}"/>
          </ac:spMkLst>
        </pc:spChg>
        <pc:spChg chg="add mod">
          <ac:chgData name="Angela Melnyk" userId="3459051f562dbfce" providerId="LiveId" clId="{B14FA635-49BD-4EEE-8E0C-210C14A0CEA0}" dt="2020-07-17T23:59:18.872" v="1" actId="1076"/>
          <ac:spMkLst>
            <pc:docMk/>
            <pc:sldMk cId="2098085024" sldId="259"/>
            <ac:spMk id="10" creationId="{61799263-8BB6-4D9E-B89C-3D3D83F50BF0}"/>
          </ac:spMkLst>
        </pc:spChg>
      </pc:sldChg>
      <pc:sldChg chg="addSp modSp mod">
        <pc:chgData name="Angela Melnyk" userId="3459051f562dbfce" providerId="LiveId" clId="{B14FA635-49BD-4EEE-8E0C-210C14A0CEA0}" dt="2020-07-18T00:03:16.582" v="76" actId="20577"/>
        <pc:sldMkLst>
          <pc:docMk/>
          <pc:sldMk cId="718425683" sldId="260"/>
        </pc:sldMkLst>
        <pc:spChg chg="add mod">
          <ac:chgData name="Angela Melnyk" userId="3459051f562dbfce" providerId="LiveId" clId="{B14FA635-49BD-4EEE-8E0C-210C14A0CEA0}" dt="2020-07-18T00:00:26.308" v="14" actId="1076"/>
          <ac:spMkLst>
            <pc:docMk/>
            <pc:sldMk cId="718425683" sldId="260"/>
            <ac:spMk id="2" creationId="{4222C3F3-9F96-477E-973B-C1F1D580A247}"/>
          </ac:spMkLst>
        </pc:spChg>
        <pc:spChg chg="mod">
          <ac:chgData name="Angela Melnyk" userId="3459051f562dbfce" providerId="LiveId" clId="{B14FA635-49BD-4EEE-8E0C-210C14A0CEA0}" dt="2020-07-18T00:03:16.582" v="76" actId="20577"/>
          <ac:spMkLst>
            <pc:docMk/>
            <pc:sldMk cId="718425683" sldId="260"/>
            <ac:spMk id="3" creationId="{179198C2-0116-48C0-BFB0-46B7590CB02D}"/>
          </ac:spMkLst>
        </pc:spChg>
        <pc:spChg chg="add mod">
          <ac:chgData name="Angela Melnyk" userId="3459051f562dbfce" providerId="LiveId" clId="{B14FA635-49BD-4EEE-8E0C-210C14A0CEA0}" dt="2020-07-18T00:01:43.608" v="42" actId="14100"/>
          <ac:spMkLst>
            <pc:docMk/>
            <pc:sldMk cId="718425683" sldId="260"/>
            <ac:spMk id="4" creationId="{E0E161A5-6642-4E38-8E45-BF6ED9671DFA}"/>
          </ac:spMkLst>
        </pc:spChg>
        <pc:spChg chg="mod">
          <ac:chgData name="Angela Melnyk" userId="3459051f562dbfce" providerId="LiveId" clId="{B14FA635-49BD-4EEE-8E0C-210C14A0CEA0}" dt="2020-07-17T23:59:48.122" v="4"/>
          <ac:spMkLst>
            <pc:docMk/>
            <pc:sldMk cId="718425683" sldId="260"/>
            <ac:spMk id="5" creationId="{C9CDD64A-4880-4865-B86E-67CDF2217921}"/>
          </ac:spMkLst>
        </pc:spChg>
      </pc:sldChg>
      <pc:sldChg chg="addSp modSp mod">
        <pc:chgData name="Angela Melnyk" userId="3459051f562dbfce" providerId="LiveId" clId="{B14FA635-49BD-4EEE-8E0C-210C14A0CEA0}" dt="2020-07-18T00:03:36.851" v="92" actId="20577"/>
        <pc:sldMkLst>
          <pc:docMk/>
          <pc:sldMk cId="1657226378" sldId="261"/>
        </pc:sldMkLst>
        <pc:spChg chg="add mod">
          <ac:chgData name="Angela Melnyk" userId="3459051f562dbfce" providerId="LiveId" clId="{B14FA635-49BD-4EEE-8E0C-210C14A0CEA0}" dt="2020-07-18T00:00:31.664" v="17" actId="14100"/>
          <ac:spMkLst>
            <pc:docMk/>
            <pc:sldMk cId="1657226378" sldId="261"/>
            <ac:spMk id="2" creationId="{AA88E676-F48D-4A29-B9C4-0585874E52CD}"/>
          </ac:spMkLst>
        </pc:spChg>
        <pc:spChg chg="mod">
          <ac:chgData name="Angela Melnyk" userId="3459051f562dbfce" providerId="LiveId" clId="{B14FA635-49BD-4EEE-8E0C-210C14A0CEA0}" dt="2020-07-17T23:59:48.172" v="5" actId="27636"/>
          <ac:spMkLst>
            <pc:docMk/>
            <pc:sldMk cId="1657226378" sldId="261"/>
            <ac:spMk id="3" creationId="{C4701C5C-07FC-4C93-BAD0-5AAAE4CD4432}"/>
          </ac:spMkLst>
        </pc:spChg>
        <pc:spChg chg="add mod">
          <ac:chgData name="Angela Melnyk" userId="3459051f562dbfce" providerId="LiveId" clId="{B14FA635-49BD-4EEE-8E0C-210C14A0CEA0}" dt="2020-07-18T00:00:38.568" v="21" actId="1076"/>
          <ac:spMkLst>
            <pc:docMk/>
            <pc:sldMk cId="1657226378" sldId="261"/>
            <ac:spMk id="4" creationId="{6336CCBC-F564-4D5F-B084-030D50E58B5D}"/>
          </ac:spMkLst>
        </pc:spChg>
        <pc:spChg chg="mod">
          <ac:chgData name="Angela Melnyk" userId="3459051f562dbfce" providerId="LiveId" clId="{B14FA635-49BD-4EEE-8E0C-210C14A0CEA0}" dt="2020-07-18T00:03:36.851" v="92" actId="20577"/>
          <ac:spMkLst>
            <pc:docMk/>
            <pc:sldMk cId="1657226378" sldId="261"/>
            <ac:spMk id="5" creationId="{BFFF9DA7-D756-443B-9DD0-83A9B1FD2CC7}"/>
          </ac:spMkLst>
        </pc:spChg>
        <pc:spChg chg="add mod">
          <ac:chgData name="Angela Melnyk" userId="3459051f562dbfce" providerId="LiveId" clId="{B14FA635-49BD-4EEE-8E0C-210C14A0CEA0}" dt="2020-07-18T00:00:50.820" v="27" actId="14100"/>
          <ac:spMkLst>
            <pc:docMk/>
            <pc:sldMk cId="1657226378" sldId="261"/>
            <ac:spMk id="11" creationId="{C03DAB4C-F4E2-4190-B7D0-374B7F34FC25}"/>
          </ac:spMkLst>
        </pc:spChg>
        <pc:spChg chg="add mod">
          <ac:chgData name="Angela Melnyk" userId="3459051f562dbfce" providerId="LiveId" clId="{B14FA635-49BD-4EEE-8E0C-210C14A0CEA0}" dt="2020-07-18T00:01:52.371" v="45" actId="14100"/>
          <ac:spMkLst>
            <pc:docMk/>
            <pc:sldMk cId="1657226378" sldId="261"/>
            <ac:spMk id="13" creationId="{FBA8125E-CEE4-4475-8CBA-2FC551C6CBA0}"/>
          </ac:spMkLst>
        </pc:spChg>
      </pc:sldChg>
      <pc:sldChg chg="addSp modSp mod">
        <pc:chgData name="Angela Melnyk" userId="3459051f562dbfce" providerId="LiveId" clId="{B14FA635-49BD-4EEE-8E0C-210C14A0CEA0}" dt="2020-07-18T00:04:04.587" v="95" actId="20577"/>
        <pc:sldMkLst>
          <pc:docMk/>
          <pc:sldMk cId="794789790" sldId="262"/>
        </pc:sldMkLst>
        <pc:spChg chg="add mod">
          <ac:chgData name="Angela Melnyk" userId="3459051f562dbfce" providerId="LiveId" clId="{B14FA635-49BD-4EEE-8E0C-210C14A0CEA0}" dt="2020-07-18T00:02:08.901" v="52" actId="1036"/>
          <ac:spMkLst>
            <pc:docMk/>
            <pc:sldMk cId="794789790" sldId="262"/>
            <ac:spMk id="2" creationId="{CA978E95-2933-4634-A737-0C6519BF6ED4}"/>
          </ac:spMkLst>
        </pc:spChg>
        <pc:spChg chg="mod">
          <ac:chgData name="Angela Melnyk" userId="3459051f562dbfce" providerId="LiveId" clId="{B14FA635-49BD-4EEE-8E0C-210C14A0CEA0}" dt="2020-07-18T00:04:04.587" v="95" actId="20577"/>
          <ac:spMkLst>
            <pc:docMk/>
            <pc:sldMk cId="794789790" sldId="262"/>
            <ac:spMk id="3" creationId="{A7213390-7AA6-46B8-A81F-9C3239135650}"/>
          </ac:spMkLst>
        </pc:spChg>
        <pc:spChg chg="mod">
          <ac:chgData name="Angela Melnyk" userId="3459051f562dbfce" providerId="LiveId" clId="{B14FA635-49BD-4EEE-8E0C-210C14A0CEA0}" dt="2020-07-17T23:59:48.122" v="4"/>
          <ac:spMkLst>
            <pc:docMk/>
            <pc:sldMk cId="794789790" sldId="262"/>
            <ac:spMk id="5" creationId="{72B3BF0F-3563-4675-A901-990B2A827C53}"/>
          </ac:spMkLst>
        </pc:spChg>
        <pc:spChg chg="mod">
          <ac:chgData name="Angela Melnyk" userId="3459051f562dbfce" providerId="LiveId" clId="{B14FA635-49BD-4EEE-8E0C-210C14A0CEA0}" dt="2020-07-17T23:59:48.122" v="4"/>
          <ac:spMkLst>
            <pc:docMk/>
            <pc:sldMk cId="794789790" sldId="262"/>
            <ac:spMk id="17" creationId="{D8A6185F-96AF-464D-A308-4C039C39F310}"/>
          </ac:spMkLst>
        </pc:spChg>
      </pc:sldChg>
      <pc:sldChg chg="addSp modSp mod">
        <pc:chgData name="Angela Melnyk" userId="3459051f562dbfce" providerId="LiveId" clId="{B14FA635-49BD-4EEE-8E0C-210C14A0CEA0}" dt="2020-07-18T00:01:28.358" v="38" actId="1076"/>
        <pc:sldMkLst>
          <pc:docMk/>
          <pc:sldMk cId="329664206" sldId="263"/>
        </pc:sldMkLst>
        <pc:spChg chg="add mod">
          <ac:chgData name="Angela Melnyk" userId="3459051f562dbfce" providerId="LiveId" clId="{B14FA635-49BD-4EEE-8E0C-210C14A0CEA0}" dt="2020-07-18T00:01:12.837" v="32" actId="1076"/>
          <ac:spMkLst>
            <pc:docMk/>
            <pc:sldMk cId="329664206" sldId="263"/>
            <ac:spMk id="2" creationId="{9B2E5BC4-26BA-4306-9669-046F0BB27DAB}"/>
          </ac:spMkLst>
        </pc:spChg>
        <pc:spChg chg="mod">
          <ac:chgData name="Angela Melnyk" userId="3459051f562dbfce" providerId="LiveId" clId="{B14FA635-49BD-4EEE-8E0C-210C14A0CEA0}" dt="2020-07-17T23:59:48.122" v="4"/>
          <ac:spMkLst>
            <pc:docMk/>
            <pc:sldMk cId="329664206" sldId="263"/>
            <ac:spMk id="3" creationId="{1DFB1716-7FCA-47F7-A6D0-D66D9A7498FA}"/>
          </ac:spMkLst>
        </pc:spChg>
        <pc:spChg chg="add mod">
          <ac:chgData name="Angela Melnyk" userId="3459051f562dbfce" providerId="LiveId" clId="{B14FA635-49BD-4EEE-8E0C-210C14A0CEA0}" dt="2020-07-18T00:01:08.818" v="30" actId="14100"/>
          <ac:spMkLst>
            <pc:docMk/>
            <pc:sldMk cId="329664206" sldId="263"/>
            <ac:spMk id="4" creationId="{0C659696-C409-4AEB-8E0E-BCFB6A9099D6}"/>
          </ac:spMkLst>
        </pc:spChg>
        <pc:spChg chg="mod">
          <ac:chgData name="Angela Melnyk" userId="3459051f562dbfce" providerId="LiveId" clId="{B14FA635-49BD-4EEE-8E0C-210C14A0CEA0}" dt="2020-07-17T23:59:48.122" v="4"/>
          <ac:spMkLst>
            <pc:docMk/>
            <pc:sldMk cId="329664206" sldId="263"/>
            <ac:spMk id="5" creationId="{7EBEB7C7-D912-4A94-A3B3-48F0278FC969}"/>
          </ac:spMkLst>
        </pc:spChg>
        <pc:spChg chg="add mod">
          <ac:chgData name="Angela Melnyk" userId="3459051f562dbfce" providerId="LiveId" clId="{B14FA635-49BD-4EEE-8E0C-210C14A0CEA0}" dt="2020-07-18T00:01:16.867" v="34" actId="1076"/>
          <ac:spMkLst>
            <pc:docMk/>
            <pc:sldMk cId="329664206" sldId="263"/>
            <ac:spMk id="8" creationId="{55F517C7-4250-4EB1-8F45-6295126D0B73}"/>
          </ac:spMkLst>
        </pc:spChg>
        <pc:spChg chg="add mod">
          <ac:chgData name="Angela Melnyk" userId="3459051f562dbfce" providerId="LiveId" clId="{B14FA635-49BD-4EEE-8E0C-210C14A0CEA0}" dt="2020-07-18T00:01:28.358" v="38" actId="1076"/>
          <ac:spMkLst>
            <pc:docMk/>
            <pc:sldMk cId="329664206" sldId="263"/>
            <ac:spMk id="13" creationId="{13C1DD36-4BF1-4A84-99FB-DC0A4C4A139E}"/>
          </ac:spMkLst>
        </pc:spChg>
      </pc:sldChg>
    </pc:docChg>
  </pc:docChgLst>
  <pc:docChgLst>
    <pc:chgData name="Angela Melnyk" userId="3459051f562dbfce" providerId="LiveId" clId="{E88E241D-9E34-40D5-9747-1EE396F966F9}"/>
    <pc:docChg chg="undo custSel modSld">
      <pc:chgData name="Angela Melnyk" userId="3459051f562dbfce" providerId="LiveId" clId="{E88E241D-9E34-40D5-9747-1EE396F966F9}" dt="2020-07-18T00:09:22.376" v="54" actId="1036"/>
      <pc:docMkLst>
        <pc:docMk/>
      </pc:docMkLst>
      <pc:sldChg chg="addSp delSp modSp mod">
        <pc:chgData name="Angela Melnyk" userId="3459051f562dbfce" providerId="LiveId" clId="{E88E241D-9E34-40D5-9747-1EE396F966F9}" dt="2020-07-18T00:07:13.943" v="10" actId="14100"/>
        <pc:sldMkLst>
          <pc:docMk/>
          <pc:sldMk cId="2098085024" sldId="259"/>
        </pc:sldMkLst>
        <pc:spChg chg="del">
          <ac:chgData name="Angela Melnyk" userId="3459051f562dbfce" providerId="LiveId" clId="{E88E241D-9E34-40D5-9747-1EE396F966F9}" dt="2020-07-18T00:06:46.198" v="0" actId="478"/>
          <ac:spMkLst>
            <pc:docMk/>
            <pc:sldMk cId="2098085024" sldId="259"/>
            <ac:spMk id="2" creationId="{3324E70F-8794-4C34-B8B5-EDE06A2ABABD}"/>
          </ac:spMkLst>
        </pc:spChg>
        <pc:spChg chg="del">
          <ac:chgData name="Angela Melnyk" userId="3459051f562dbfce" providerId="LiveId" clId="{E88E241D-9E34-40D5-9747-1EE396F966F9}" dt="2020-07-18T00:07:00.716" v="5" actId="478"/>
          <ac:spMkLst>
            <pc:docMk/>
            <pc:sldMk cId="2098085024" sldId="259"/>
            <ac:spMk id="3" creationId="{D3295FE5-E30A-4E33-955D-7FA980DDDB1D}"/>
          </ac:spMkLst>
        </pc:spChg>
        <pc:spChg chg="add mod">
          <ac:chgData name="Angela Melnyk" userId="3459051f562dbfce" providerId="LiveId" clId="{E88E241D-9E34-40D5-9747-1EE396F966F9}" dt="2020-07-18T00:06:50.929" v="2" actId="14100"/>
          <ac:spMkLst>
            <pc:docMk/>
            <pc:sldMk cId="2098085024" sldId="259"/>
            <ac:spMk id="9" creationId="{4C0F8D1A-4D68-4EDB-96C6-F92A9FA9D271}"/>
          </ac:spMkLst>
        </pc:spChg>
        <pc:spChg chg="add del mod">
          <ac:chgData name="Angela Melnyk" userId="3459051f562dbfce" providerId="LiveId" clId="{E88E241D-9E34-40D5-9747-1EE396F966F9}" dt="2020-07-18T00:06:59.435" v="4" actId="478"/>
          <ac:spMkLst>
            <pc:docMk/>
            <pc:sldMk cId="2098085024" sldId="259"/>
            <ac:spMk id="12" creationId="{E7B07358-63F4-4AAE-A67D-65E671AF6F6C}"/>
          </ac:spMkLst>
        </pc:spChg>
        <pc:spChg chg="add mod">
          <ac:chgData name="Angela Melnyk" userId="3459051f562dbfce" providerId="LiveId" clId="{E88E241D-9E34-40D5-9747-1EE396F966F9}" dt="2020-07-18T00:07:13.943" v="10" actId="14100"/>
          <ac:spMkLst>
            <pc:docMk/>
            <pc:sldMk cId="2098085024" sldId="259"/>
            <ac:spMk id="15" creationId="{497DC72B-2191-4B22-9B4D-F37F5C8F299C}"/>
          </ac:spMkLst>
        </pc:spChg>
        <pc:picChg chg="del">
          <ac:chgData name="Angela Melnyk" userId="3459051f562dbfce" providerId="LiveId" clId="{E88E241D-9E34-40D5-9747-1EE396F966F9}" dt="2020-07-18T00:06:47.116" v="1" actId="478"/>
          <ac:picMkLst>
            <pc:docMk/>
            <pc:sldMk cId="2098085024" sldId="259"/>
            <ac:picMk id="8" creationId="{C052B0DE-4AD6-4C52-AE7B-69117E743364}"/>
          </ac:picMkLst>
        </pc:picChg>
        <pc:picChg chg="add del">
          <ac:chgData name="Angela Melnyk" userId="3459051f562dbfce" providerId="LiveId" clId="{E88E241D-9E34-40D5-9747-1EE396F966F9}" dt="2020-07-18T00:07:01.533" v="6" actId="478"/>
          <ac:picMkLst>
            <pc:docMk/>
            <pc:sldMk cId="2098085024" sldId="259"/>
            <ac:picMk id="14" creationId="{3E1FB8B4-637B-4992-8833-54852258956F}"/>
          </ac:picMkLst>
        </pc:picChg>
        <pc:picChg chg="mod">
          <ac:chgData name="Angela Melnyk" userId="3459051f562dbfce" providerId="LiveId" clId="{E88E241D-9E34-40D5-9747-1EE396F966F9}" dt="2020-07-18T00:07:11.522" v="9" actId="1076"/>
          <ac:picMkLst>
            <pc:docMk/>
            <pc:sldMk cId="2098085024" sldId="259"/>
            <ac:picMk id="18" creationId="{D911D42E-FECF-4225-BBAC-07B58863D3D1}"/>
          </ac:picMkLst>
        </pc:picChg>
      </pc:sldChg>
      <pc:sldChg chg="addSp delSp modSp mod">
        <pc:chgData name="Angela Melnyk" userId="3459051f562dbfce" providerId="LiveId" clId="{E88E241D-9E34-40D5-9747-1EE396F966F9}" dt="2020-07-18T00:07:26.287" v="15" actId="14100"/>
        <pc:sldMkLst>
          <pc:docMk/>
          <pc:sldMk cId="718425683" sldId="260"/>
        </pc:sldMkLst>
        <pc:spChg chg="del">
          <ac:chgData name="Angela Melnyk" userId="3459051f562dbfce" providerId="LiveId" clId="{E88E241D-9E34-40D5-9747-1EE396F966F9}" dt="2020-07-18T00:07:19.815" v="11" actId="478"/>
          <ac:spMkLst>
            <pc:docMk/>
            <pc:sldMk cId="718425683" sldId="260"/>
            <ac:spMk id="2" creationId="{4222C3F3-9F96-477E-973B-C1F1D580A247}"/>
          </ac:spMkLst>
        </pc:spChg>
        <pc:spChg chg="del">
          <ac:chgData name="Angela Melnyk" userId="3459051f562dbfce" providerId="LiveId" clId="{E88E241D-9E34-40D5-9747-1EE396F966F9}" dt="2020-07-18T00:07:22.202" v="13" actId="478"/>
          <ac:spMkLst>
            <pc:docMk/>
            <pc:sldMk cId="718425683" sldId="260"/>
            <ac:spMk id="4" creationId="{E0E161A5-6642-4E38-8E45-BF6ED9671DFA}"/>
          </ac:spMkLst>
        </pc:spChg>
        <pc:spChg chg="add mod">
          <ac:chgData name="Angela Melnyk" userId="3459051f562dbfce" providerId="LiveId" clId="{E88E241D-9E34-40D5-9747-1EE396F966F9}" dt="2020-07-18T00:07:20.567" v="12" actId="478"/>
          <ac:spMkLst>
            <pc:docMk/>
            <pc:sldMk cId="718425683" sldId="260"/>
            <ac:spMk id="10" creationId="{276085A2-6D02-471F-96AE-A1033724F1BE}"/>
          </ac:spMkLst>
        </pc:spChg>
        <pc:spChg chg="add mod">
          <ac:chgData name="Angela Melnyk" userId="3459051f562dbfce" providerId="LiveId" clId="{E88E241D-9E34-40D5-9747-1EE396F966F9}" dt="2020-07-18T00:07:26.287" v="15" actId="14100"/>
          <ac:spMkLst>
            <pc:docMk/>
            <pc:sldMk cId="718425683" sldId="260"/>
            <ac:spMk id="13" creationId="{7B76A2D2-42BA-4F2B-BB00-05B591D7F915}"/>
          </ac:spMkLst>
        </pc:spChg>
        <pc:picChg chg="del">
          <ac:chgData name="Angela Melnyk" userId="3459051f562dbfce" providerId="LiveId" clId="{E88E241D-9E34-40D5-9747-1EE396F966F9}" dt="2020-07-18T00:07:20.567" v="12" actId="478"/>
          <ac:picMkLst>
            <pc:docMk/>
            <pc:sldMk cId="718425683" sldId="260"/>
            <ac:picMk id="9" creationId="{F7894AB6-FE22-4690-8224-EDFB57DD4552}"/>
          </ac:picMkLst>
        </pc:picChg>
        <pc:picChg chg="del">
          <ac:chgData name="Angela Melnyk" userId="3459051f562dbfce" providerId="LiveId" clId="{E88E241D-9E34-40D5-9747-1EE396F966F9}" dt="2020-07-18T00:07:22.856" v="14" actId="478"/>
          <ac:picMkLst>
            <pc:docMk/>
            <pc:sldMk cId="718425683" sldId="260"/>
            <ac:picMk id="11" creationId="{DF70423F-DDFC-4922-99A8-55CEECC32276}"/>
          </ac:picMkLst>
        </pc:picChg>
      </pc:sldChg>
      <pc:sldChg chg="addSp delSp modSp mod">
        <pc:chgData name="Angela Melnyk" userId="3459051f562dbfce" providerId="LiveId" clId="{E88E241D-9E34-40D5-9747-1EE396F966F9}" dt="2020-07-18T00:07:34.958" v="22" actId="14100"/>
        <pc:sldMkLst>
          <pc:docMk/>
          <pc:sldMk cId="1657226378" sldId="261"/>
        </pc:sldMkLst>
        <pc:spChg chg="del">
          <ac:chgData name="Angela Melnyk" userId="3459051f562dbfce" providerId="LiveId" clId="{E88E241D-9E34-40D5-9747-1EE396F966F9}" dt="2020-07-18T00:07:29.750" v="18" actId="478"/>
          <ac:spMkLst>
            <pc:docMk/>
            <pc:sldMk cId="1657226378" sldId="261"/>
            <ac:spMk id="2" creationId="{AA88E676-F48D-4A29-B9C4-0585874E52CD}"/>
          </ac:spMkLst>
        </pc:spChg>
        <pc:spChg chg="del">
          <ac:chgData name="Angela Melnyk" userId="3459051f562dbfce" providerId="LiveId" clId="{E88E241D-9E34-40D5-9747-1EE396F966F9}" dt="2020-07-18T00:07:28.578" v="16" actId="478"/>
          <ac:spMkLst>
            <pc:docMk/>
            <pc:sldMk cId="1657226378" sldId="261"/>
            <ac:spMk id="4" creationId="{6336CCBC-F564-4D5F-B084-030D50E58B5D}"/>
          </ac:spMkLst>
        </pc:spChg>
        <pc:spChg chg="add mod">
          <ac:chgData name="Angela Melnyk" userId="3459051f562dbfce" providerId="LiveId" clId="{E88E241D-9E34-40D5-9747-1EE396F966F9}" dt="2020-07-18T00:07:30.383" v="19" actId="478"/>
          <ac:spMkLst>
            <pc:docMk/>
            <pc:sldMk cId="1657226378" sldId="261"/>
            <ac:spMk id="10" creationId="{68622AD0-1B04-4FF8-8A5F-F2C4AED31F22}"/>
          </ac:spMkLst>
        </pc:spChg>
        <pc:spChg chg="del">
          <ac:chgData name="Angela Melnyk" userId="3459051f562dbfce" providerId="LiveId" clId="{E88E241D-9E34-40D5-9747-1EE396F966F9}" dt="2020-07-18T00:07:29.127" v="17" actId="478"/>
          <ac:spMkLst>
            <pc:docMk/>
            <pc:sldMk cId="1657226378" sldId="261"/>
            <ac:spMk id="11" creationId="{C03DAB4C-F4E2-4190-B7D0-374B7F34FC25}"/>
          </ac:spMkLst>
        </pc:spChg>
        <pc:spChg chg="del">
          <ac:chgData name="Angela Melnyk" userId="3459051f562dbfce" providerId="LiveId" clId="{E88E241D-9E34-40D5-9747-1EE396F966F9}" dt="2020-07-18T00:07:32.213" v="20" actId="478"/>
          <ac:spMkLst>
            <pc:docMk/>
            <pc:sldMk cId="1657226378" sldId="261"/>
            <ac:spMk id="13" creationId="{FBA8125E-CEE4-4475-8CBA-2FC551C6CBA0}"/>
          </ac:spMkLst>
        </pc:spChg>
        <pc:spChg chg="add mod">
          <ac:chgData name="Angela Melnyk" userId="3459051f562dbfce" providerId="LiveId" clId="{E88E241D-9E34-40D5-9747-1EE396F966F9}" dt="2020-07-18T00:07:34.958" v="22" actId="14100"/>
          <ac:spMkLst>
            <pc:docMk/>
            <pc:sldMk cId="1657226378" sldId="261"/>
            <ac:spMk id="14" creationId="{8C0B14E5-FA03-493E-9E18-3DCBC5D8F4B9}"/>
          </ac:spMkLst>
        </pc:spChg>
        <pc:picChg chg="del">
          <ac:chgData name="Angela Melnyk" userId="3459051f562dbfce" providerId="LiveId" clId="{E88E241D-9E34-40D5-9747-1EE396F966F9}" dt="2020-07-18T00:07:30.383" v="19" actId="478"/>
          <ac:picMkLst>
            <pc:docMk/>
            <pc:sldMk cId="1657226378" sldId="261"/>
            <ac:picMk id="9" creationId="{240B3FD4-9DFE-4E49-8417-48791E33EB68}"/>
          </ac:picMkLst>
        </pc:picChg>
        <pc:picChg chg="del">
          <ac:chgData name="Angela Melnyk" userId="3459051f562dbfce" providerId="LiveId" clId="{E88E241D-9E34-40D5-9747-1EE396F966F9}" dt="2020-07-18T00:07:32.831" v="21" actId="478"/>
          <ac:picMkLst>
            <pc:docMk/>
            <pc:sldMk cId="1657226378" sldId="261"/>
            <ac:picMk id="17" creationId="{75E48F3C-B756-468D-B362-C8FB1FF6B67C}"/>
          </ac:picMkLst>
        </pc:picChg>
      </pc:sldChg>
      <pc:sldChg chg="addSp delSp modSp mod">
        <pc:chgData name="Angela Melnyk" userId="3459051f562dbfce" providerId="LiveId" clId="{E88E241D-9E34-40D5-9747-1EE396F966F9}" dt="2020-07-18T00:07:54.799" v="27" actId="167"/>
        <pc:sldMkLst>
          <pc:docMk/>
          <pc:sldMk cId="794789790" sldId="262"/>
        </pc:sldMkLst>
        <pc:spChg chg="del">
          <ac:chgData name="Angela Melnyk" userId="3459051f562dbfce" providerId="LiveId" clId="{E88E241D-9E34-40D5-9747-1EE396F966F9}" dt="2020-07-18T00:07:45.168" v="25" actId="478"/>
          <ac:spMkLst>
            <pc:docMk/>
            <pc:sldMk cId="794789790" sldId="262"/>
            <ac:spMk id="2" creationId="{CA978E95-2933-4634-A737-0C6519BF6ED4}"/>
          </ac:spMkLst>
        </pc:spChg>
        <pc:spChg chg="add mod">
          <ac:chgData name="Angela Melnyk" userId="3459051f562dbfce" providerId="LiveId" clId="{E88E241D-9E34-40D5-9747-1EE396F966F9}" dt="2020-07-18T00:07:41.507" v="24" actId="14100"/>
          <ac:spMkLst>
            <pc:docMk/>
            <pc:sldMk cId="794789790" sldId="262"/>
            <ac:spMk id="8" creationId="{C5225A28-8126-40BA-93EC-3F6BBF13966B}"/>
          </ac:spMkLst>
        </pc:spChg>
        <pc:spChg chg="add mod ord">
          <ac:chgData name="Angela Melnyk" userId="3459051f562dbfce" providerId="LiveId" clId="{E88E241D-9E34-40D5-9747-1EE396F966F9}" dt="2020-07-18T00:07:54.799" v="27" actId="167"/>
          <ac:spMkLst>
            <pc:docMk/>
            <pc:sldMk cId="794789790" sldId="262"/>
            <ac:spMk id="10" creationId="{239A0226-B3B1-4373-8D17-F3F2009211E8}"/>
          </ac:spMkLst>
        </pc:spChg>
        <pc:picChg chg="del">
          <ac:chgData name="Angela Melnyk" userId="3459051f562dbfce" providerId="LiveId" clId="{E88E241D-9E34-40D5-9747-1EE396F966F9}" dt="2020-07-18T00:07:37.349" v="23" actId="478"/>
          <ac:picMkLst>
            <pc:docMk/>
            <pc:sldMk cId="794789790" sldId="262"/>
            <ac:picMk id="13" creationId="{F5F869A2-B97C-4FE7-B4E0-1AB9591C3DB6}"/>
          </ac:picMkLst>
        </pc:picChg>
        <pc:picChg chg="del">
          <ac:chgData name="Angela Melnyk" userId="3459051f562dbfce" providerId="LiveId" clId="{E88E241D-9E34-40D5-9747-1EE396F966F9}" dt="2020-07-18T00:07:48.027" v="26" actId="478"/>
          <ac:picMkLst>
            <pc:docMk/>
            <pc:sldMk cId="794789790" sldId="262"/>
            <ac:picMk id="15" creationId="{B56C50DA-489A-4BCA-810E-C666626154A5}"/>
          </ac:picMkLst>
        </pc:picChg>
      </pc:sldChg>
      <pc:sldChg chg="addSp delSp modSp mod">
        <pc:chgData name="Angela Melnyk" userId="3459051f562dbfce" providerId="LiveId" clId="{E88E241D-9E34-40D5-9747-1EE396F966F9}" dt="2020-07-18T00:09:22.376" v="54" actId="1036"/>
        <pc:sldMkLst>
          <pc:docMk/>
          <pc:sldMk cId="329664206" sldId="263"/>
        </pc:sldMkLst>
        <pc:spChg chg="del">
          <ac:chgData name="Angela Melnyk" userId="3459051f562dbfce" providerId="LiveId" clId="{E88E241D-9E34-40D5-9747-1EE396F966F9}" dt="2020-07-18T00:08:02.263" v="29" actId="478"/>
          <ac:spMkLst>
            <pc:docMk/>
            <pc:sldMk cId="329664206" sldId="263"/>
            <ac:spMk id="2" creationId="{9B2E5BC4-26BA-4306-9669-046F0BB27DAB}"/>
          </ac:spMkLst>
        </pc:spChg>
        <pc:spChg chg="del">
          <ac:chgData name="Angela Melnyk" userId="3459051f562dbfce" providerId="LiveId" clId="{E88E241D-9E34-40D5-9747-1EE396F966F9}" dt="2020-07-18T00:08:01.709" v="28" actId="478"/>
          <ac:spMkLst>
            <pc:docMk/>
            <pc:sldMk cId="329664206" sldId="263"/>
            <ac:spMk id="4" creationId="{0C659696-C409-4AEB-8E0E-BCFB6A9099D6}"/>
          </ac:spMkLst>
        </pc:spChg>
        <pc:spChg chg="del">
          <ac:chgData name="Angela Melnyk" userId="3459051f562dbfce" providerId="LiveId" clId="{E88E241D-9E34-40D5-9747-1EE396F966F9}" dt="2020-07-18T00:08:02.752" v="30" actId="478"/>
          <ac:spMkLst>
            <pc:docMk/>
            <pc:sldMk cId="329664206" sldId="263"/>
            <ac:spMk id="8" creationId="{55F517C7-4250-4EB1-8F45-6295126D0B73}"/>
          </ac:spMkLst>
        </pc:spChg>
        <pc:spChg chg="del">
          <ac:chgData name="Angela Melnyk" userId="3459051f562dbfce" providerId="LiveId" clId="{E88E241D-9E34-40D5-9747-1EE396F966F9}" dt="2020-07-18T00:08:10.370" v="33" actId="478"/>
          <ac:spMkLst>
            <pc:docMk/>
            <pc:sldMk cId="329664206" sldId="263"/>
            <ac:spMk id="13" creationId="{13C1DD36-4BF1-4A84-99FB-DC0A4C4A139E}"/>
          </ac:spMkLst>
        </pc:spChg>
        <pc:spChg chg="add mod">
          <ac:chgData name="Angela Melnyk" userId="3459051f562dbfce" providerId="LiveId" clId="{E88E241D-9E34-40D5-9747-1EE396F966F9}" dt="2020-07-18T00:08:05.781" v="32" actId="14100"/>
          <ac:spMkLst>
            <pc:docMk/>
            <pc:sldMk cId="329664206" sldId="263"/>
            <ac:spMk id="14" creationId="{13FF3596-4EB7-412C-B292-0630F4FA88FC}"/>
          </ac:spMkLst>
        </pc:spChg>
        <pc:spChg chg="add del mod">
          <ac:chgData name="Angela Melnyk" userId="3459051f562dbfce" providerId="LiveId" clId="{E88E241D-9E34-40D5-9747-1EE396F966F9}" dt="2020-07-18T00:08:24.130" v="35" actId="478"/>
          <ac:spMkLst>
            <pc:docMk/>
            <pc:sldMk cId="329664206" sldId="263"/>
            <ac:spMk id="19" creationId="{555F5508-497E-4BF3-8DBA-3ADA6977E8FA}"/>
          </ac:spMkLst>
        </pc:spChg>
        <pc:spChg chg="add mod ord">
          <ac:chgData name="Angela Melnyk" userId="3459051f562dbfce" providerId="LiveId" clId="{E88E241D-9E34-40D5-9747-1EE396F966F9}" dt="2020-07-18T00:09:17.524" v="49" actId="14100"/>
          <ac:spMkLst>
            <pc:docMk/>
            <pc:sldMk cId="329664206" sldId="263"/>
            <ac:spMk id="21" creationId="{9EA04900-3481-4A50-B457-57844FA18AF5}"/>
          </ac:spMkLst>
        </pc:spChg>
        <pc:picChg chg="del">
          <ac:chgData name="Angela Melnyk" userId="3459051f562dbfce" providerId="LiveId" clId="{E88E241D-9E34-40D5-9747-1EE396F966F9}" dt="2020-07-18T00:08:03.386" v="31" actId="478"/>
          <ac:picMkLst>
            <pc:docMk/>
            <pc:sldMk cId="329664206" sldId="263"/>
            <ac:picMk id="9" creationId="{21A6DA2E-E458-4AB5-BBA3-06392F7F8C12}"/>
          </ac:picMkLst>
        </pc:picChg>
        <pc:picChg chg="add del">
          <ac:chgData name="Angela Melnyk" userId="3459051f562dbfce" providerId="LiveId" clId="{E88E241D-9E34-40D5-9747-1EE396F966F9}" dt="2020-07-18T00:08:27.086" v="37" actId="478"/>
          <ac:picMkLst>
            <pc:docMk/>
            <pc:sldMk cId="329664206" sldId="263"/>
            <ac:picMk id="10" creationId="{C47A537A-7720-493D-9D16-8232373FB5DC}"/>
          </ac:picMkLst>
        </pc:picChg>
        <pc:picChg chg="del">
          <ac:chgData name="Angela Melnyk" userId="3459051f562dbfce" providerId="LiveId" clId="{E88E241D-9E34-40D5-9747-1EE396F966F9}" dt="2020-07-18T00:08:25.775" v="36" actId="478"/>
          <ac:picMkLst>
            <pc:docMk/>
            <pc:sldMk cId="329664206" sldId="263"/>
            <ac:picMk id="15" creationId="{2130BC0E-A2C0-4B66-A9BB-7C660F70878E}"/>
          </ac:picMkLst>
        </pc:picChg>
        <pc:picChg chg="del">
          <ac:chgData name="Angela Melnyk" userId="3459051f562dbfce" providerId="LiveId" clId="{E88E241D-9E34-40D5-9747-1EE396F966F9}" dt="2020-07-18T00:08:46.523" v="42" actId="478"/>
          <ac:picMkLst>
            <pc:docMk/>
            <pc:sldMk cId="329664206" sldId="263"/>
            <ac:picMk id="16" creationId="{BA9F3F7E-1C8B-455A-B335-67C6F6BAFEFA}"/>
          </ac:picMkLst>
        </pc:picChg>
        <pc:picChg chg="del">
          <ac:chgData name="Angela Melnyk" userId="3459051f562dbfce" providerId="LiveId" clId="{E88E241D-9E34-40D5-9747-1EE396F966F9}" dt="2020-07-18T00:08:47.501" v="43" actId="478"/>
          <ac:picMkLst>
            <pc:docMk/>
            <pc:sldMk cId="329664206" sldId="263"/>
            <ac:picMk id="17" creationId="{64397084-21A3-45DD-88A4-53AFAC5B4F44}"/>
          </ac:picMkLst>
        </pc:picChg>
        <pc:picChg chg="add mod">
          <ac:chgData name="Angela Melnyk" userId="3459051f562dbfce" providerId="LiveId" clId="{E88E241D-9E34-40D5-9747-1EE396F966F9}" dt="2020-07-18T00:09:22.376" v="54" actId="1036"/>
          <ac:picMkLst>
            <pc:docMk/>
            <pc:sldMk cId="329664206" sldId="263"/>
            <ac:picMk id="23" creationId="{4AB1D518-C6F2-4CD1-AF71-E2905C930D08}"/>
          </ac:picMkLst>
        </pc:picChg>
      </pc:sldChg>
    </pc:docChg>
  </pc:docChgLst>
  <pc:docChgLst>
    <pc:chgData name="Angela Melnyk" userId="3459051f562dbfce" providerId="LiveId" clId="{D0847656-D954-49D8-91AC-B5B6346CA39B}"/>
    <pc:docChg chg="custSel addSld modMainMaster">
      <pc:chgData name="Angela Melnyk" userId="3459051f562dbfce" providerId="LiveId" clId="{D0847656-D954-49D8-91AC-B5B6346CA39B}" dt="2020-05-30T02:03:38.939" v="155" actId="14100"/>
      <pc:docMkLst>
        <pc:docMk/>
      </pc:docMkLst>
      <pc:sldChg chg="new">
        <pc:chgData name="Angela Melnyk" userId="3459051f562dbfce" providerId="LiveId" clId="{D0847656-D954-49D8-91AC-B5B6346CA39B}" dt="2020-05-22T21:58:02.653" v="82" actId="680"/>
        <pc:sldMkLst>
          <pc:docMk/>
          <pc:sldMk cId="2477804701" sldId="256"/>
        </pc:sldMkLst>
      </pc:sldChg>
      <pc:sldChg chg="new">
        <pc:chgData name="Angela Melnyk" userId="3459051f562dbfce" providerId="LiveId" clId="{D0847656-D954-49D8-91AC-B5B6346CA39B}" dt="2020-05-22T22:17:18.331" v="83" actId="680"/>
        <pc:sldMkLst>
          <pc:docMk/>
          <pc:sldMk cId="2503083564" sldId="257"/>
        </pc:sldMkLst>
      </pc:sldChg>
      <pc:sldMasterChg chg="modSldLayout">
        <pc:chgData name="Angela Melnyk" userId="3459051f562dbfce" providerId="LiveId" clId="{D0847656-D954-49D8-91AC-B5B6346CA39B}" dt="2020-05-30T02:03:38.939" v="155" actId="14100"/>
        <pc:sldMasterMkLst>
          <pc:docMk/>
          <pc:sldMasterMk cId="832994623" sldId="2147483660"/>
        </pc:sldMasterMkLst>
        <pc:sldLayoutChg chg="modSp">
          <pc:chgData name="Angela Melnyk" userId="3459051f562dbfce" providerId="LiveId" clId="{D0847656-D954-49D8-91AC-B5B6346CA39B}" dt="2020-05-30T01:59:45.898" v="85" actId="207"/>
          <pc:sldLayoutMkLst>
            <pc:docMk/>
            <pc:sldMasterMk cId="832994623" sldId="2147483660"/>
            <pc:sldLayoutMk cId="1268881292" sldId="2147483672"/>
          </pc:sldLayoutMkLst>
          <pc:spChg chg="mod">
            <ac:chgData name="Angela Melnyk" userId="3459051f562dbfce" providerId="LiveId" clId="{D0847656-D954-49D8-91AC-B5B6346CA39B}" dt="2020-05-30T01:59:45.898" v="85" actId="207"/>
            <ac:spMkLst>
              <pc:docMk/>
              <pc:sldMasterMk cId="832994623" sldId="2147483660"/>
              <pc:sldLayoutMk cId="1268881292" sldId="2147483672"/>
              <ac:spMk id="13" creationId="{BCB0FBD9-DD78-448B-B115-7FD1CF089BF5}"/>
            </ac:spMkLst>
          </pc:spChg>
        </pc:sldLayoutChg>
        <pc:sldLayoutChg chg="modSp">
          <pc:chgData name="Angela Melnyk" userId="3459051f562dbfce" providerId="LiveId" clId="{D0847656-D954-49D8-91AC-B5B6346CA39B}" dt="2020-05-30T01:59:53.477" v="87" actId="207"/>
          <pc:sldLayoutMkLst>
            <pc:docMk/>
            <pc:sldMasterMk cId="832994623" sldId="2147483660"/>
            <pc:sldLayoutMk cId="668687218" sldId="2147483674"/>
          </pc:sldLayoutMkLst>
          <pc:spChg chg="mod">
            <ac:chgData name="Angela Melnyk" userId="3459051f562dbfce" providerId="LiveId" clId="{D0847656-D954-49D8-91AC-B5B6346CA39B}" dt="2020-05-30T01:59:53.477" v="87" actId="207"/>
            <ac:spMkLst>
              <pc:docMk/>
              <pc:sldMasterMk cId="832994623" sldId="2147483660"/>
              <pc:sldLayoutMk cId="668687218" sldId="2147483674"/>
              <ac:spMk id="9" creationId="{3FDA5603-A9E5-4F9F-AD3A-06F69B4C207E}"/>
            </ac:spMkLst>
          </pc:spChg>
          <pc:spChg chg="mod">
            <ac:chgData name="Angela Melnyk" userId="3459051f562dbfce" providerId="LiveId" clId="{D0847656-D954-49D8-91AC-B5B6346CA39B}" dt="2020-05-30T01:59:49.724" v="86" actId="207"/>
            <ac:spMkLst>
              <pc:docMk/>
              <pc:sldMasterMk cId="832994623" sldId="2147483660"/>
              <pc:sldLayoutMk cId="668687218" sldId="2147483674"/>
              <ac:spMk id="13" creationId="{BCB0FBD9-DD78-448B-B115-7FD1CF089BF5}"/>
            </ac:spMkLst>
          </pc:spChg>
        </pc:sldLayoutChg>
        <pc:sldLayoutChg chg="modSp">
          <pc:chgData name="Angela Melnyk" userId="3459051f562dbfce" providerId="LiveId" clId="{D0847656-D954-49D8-91AC-B5B6346CA39B}" dt="2020-05-30T02:00:02.739" v="88" actId="207"/>
          <pc:sldLayoutMkLst>
            <pc:docMk/>
            <pc:sldMasterMk cId="832994623" sldId="2147483660"/>
            <pc:sldLayoutMk cId="1541041866" sldId="2147483675"/>
          </pc:sldLayoutMkLst>
          <pc:spChg chg="mod">
            <ac:chgData name="Angela Melnyk" userId="3459051f562dbfce" providerId="LiveId" clId="{D0847656-D954-49D8-91AC-B5B6346CA39B}" dt="2020-05-30T02:00:02.739" v="88" actId="207"/>
            <ac:spMkLst>
              <pc:docMk/>
              <pc:sldMasterMk cId="832994623" sldId="2147483660"/>
              <pc:sldLayoutMk cId="1541041866" sldId="2147483675"/>
              <ac:spMk id="7" creationId="{DF2823F4-9ECB-4E17-A73C-C1058654BB8D}"/>
            </ac:spMkLst>
          </pc:spChg>
          <pc:spChg chg="mod">
            <ac:chgData name="Angela Melnyk" userId="3459051f562dbfce" providerId="LiveId" clId="{D0847656-D954-49D8-91AC-B5B6346CA39B}" dt="2020-05-30T02:00:02.739" v="88" actId="207"/>
            <ac:spMkLst>
              <pc:docMk/>
              <pc:sldMasterMk cId="832994623" sldId="2147483660"/>
              <pc:sldLayoutMk cId="1541041866" sldId="2147483675"/>
              <ac:spMk id="10" creationId="{12B120D8-3E50-4757-9C3A-65E6733AAD6D}"/>
            </ac:spMkLst>
          </pc:spChg>
        </pc:sldLayoutChg>
        <pc:sldLayoutChg chg="modSp">
          <pc:chgData name="Angela Melnyk" userId="3459051f562dbfce" providerId="LiveId" clId="{D0847656-D954-49D8-91AC-B5B6346CA39B}" dt="2020-05-30T02:00:44.223" v="93" actId="207"/>
          <pc:sldLayoutMkLst>
            <pc:docMk/>
            <pc:sldMasterMk cId="832994623" sldId="2147483660"/>
            <pc:sldLayoutMk cId="1474448964" sldId="2147483676"/>
          </pc:sldLayoutMkLst>
          <pc:spChg chg="mod">
            <ac:chgData name="Angela Melnyk" userId="3459051f562dbfce" providerId="LiveId" clId="{D0847656-D954-49D8-91AC-B5B6346CA39B}" dt="2020-05-30T02:00:35.026" v="92" actId="207"/>
            <ac:spMkLst>
              <pc:docMk/>
              <pc:sldMasterMk cId="832994623" sldId="2147483660"/>
              <pc:sldLayoutMk cId="1474448964" sldId="2147483676"/>
              <ac:spMk id="10" creationId="{12B120D8-3E50-4757-9C3A-65E6733AAD6D}"/>
            </ac:spMkLst>
          </pc:spChg>
          <pc:spChg chg="mod">
            <ac:chgData name="Angela Melnyk" userId="3459051f562dbfce" providerId="LiveId" clId="{D0847656-D954-49D8-91AC-B5B6346CA39B}" dt="2020-05-30T02:00:44.223" v="93" actId="207"/>
            <ac:spMkLst>
              <pc:docMk/>
              <pc:sldMasterMk cId="832994623" sldId="2147483660"/>
              <pc:sldLayoutMk cId="1474448964" sldId="2147483676"/>
              <ac:spMk id="18" creationId="{7D64E0AE-8118-4574-8690-746A16D76CF9}"/>
            </ac:spMkLst>
          </pc:spChg>
          <pc:spChg chg="mod">
            <ac:chgData name="Angela Melnyk" userId="3459051f562dbfce" providerId="LiveId" clId="{D0847656-D954-49D8-91AC-B5B6346CA39B}" dt="2020-05-30T02:00:44.223" v="93" actId="207"/>
            <ac:spMkLst>
              <pc:docMk/>
              <pc:sldMasterMk cId="832994623" sldId="2147483660"/>
              <pc:sldLayoutMk cId="1474448964" sldId="2147483676"/>
              <ac:spMk id="19" creationId="{2E98E5D4-7E13-47C8-AE81-045C6E4415BD}"/>
            </ac:spMkLst>
          </pc:spChg>
          <pc:spChg chg="mod">
            <ac:chgData name="Angela Melnyk" userId="3459051f562dbfce" providerId="LiveId" clId="{D0847656-D954-49D8-91AC-B5B6346CA39B}" dt="2020-05-30T02:00:44.223" v="93" actId="207"/>
            <ac:spMkLst>
              <pc:docMk/>
              <pc:sldMasterMk cId="832994623" sldId="2147483660"/>
              <pc:sldLayoutMk cId="1474448964" sldId="2147483676"/>
              <ac:spMk id="20" creationId="{69B3EFDA-B083-4899-B162-35542FAB8E23}"/>
            </ac:spMkLst>
          </pc:spChg>
          <pc:spChg chg="mod">
            <ac:chgData name="Angela Melnyk" userId="3459051f562dbfce" providerId="LiveId" clId="{D0847656-D954-49D8-91AC-B5B6346CA39B}" dt="2020-05-30T02:00:35.026" v="92" actId="207"/>
            <ac:spMkLst>
              <pc:docMk/>
              <pc:sldMasterMk cId="832994623" sldId="2147483660"/>
              <pc:sldLayoutMk cId="1474448964" sldId="2147483676"/>
              <ac:spMk id="23" creationId="{AC2A60E7-EC35-404A-A757-BA0EF1ED3176}"/>
            </ac:spMkLst>
          </pc:spChg>
          <pc:spChg chg="mod">
            <ac:chgData name="Angela Melnyk" userId="3459051f562dbfce" providerId="LiveId" clId="{D0847656-D954-49D8-91AC-B5B6346CA39B}" dt="2020-05-30T02:00:44.223" v="93" actId="207"/>
            <ac:spMkLst>
              <pc:docMk/>
              <pc:sldMasterMk cId="832994623" sldId="2147483660"/>
              <pc:sldLayoutMk cId="1474448964" sldId="2147483676"/>
              <ac:spMk id="29" creationId="{06B61640-1F74-4EA3-B7DC-11FCB0462830}"/>
            </ac:spMkLst>
          </pc:spChg>
          <pc:spChg chg="mod">
            <ac:chgData name="Angela Melnyk" userId="3459051f562dbfce" providerId="LiveId" clId="{D0847656-D954-49D8-91AC-B5B6346CA39B}" dt="2020-05-30T02:00:44.223" v="93" actId="207"/>
            <ac:spMkLst>
              <pc:docMk/>
              <pc:sldMasterMk cId="832994623" sldId="2147483660"/>
              <pc:sldLayoutMk cId="1474448964" sldId="2147483676"/>
              <ac:spMk id="30" creationId="{F487D33A-5A4F-4267-A6EC-C717B191FCB4}"/>
            </ac:spMkLst>
          </pc:spChg>
          <pc:spChg chg="mod">
            <ac:chgData name="Angela Melnyk" userId="3459051f562dbfce" providerId="LiveId" clId="{D0847656-D954-49D8-91AC-B5B6346CA39B}" dt="2020-05-30T02:00:44.223" v="93" actId="207"/>
            <ac:spMkLst>
              <pc:docMk/>
              <pc:sldMasterMk cId="832994623" sldId="2147483660"/>
              <pc:sldLayoutMk cId="1474448964" sldId="2147483676"/>
              <ac:spMk id="31" creationId="{2B62B5A3-34CE-4214-B365-4B93F11A4443}"/>
            </ac:spMkLst>
          </pc:spChg>
        </pc:sldLayoutChg>
        <pc:sldLayoutChg chg="delSp modSp mod">
          <pc:chgData name="Angela Melnyk" userId="3459051f562dbfce" providerId="LiveId" clId="{D0847656-D954-49D8-91AC-B5B6346CA39B}" dt="2020-05-30T02:00:28.311" v="91" actId="207"/>
          <pc:sldLayoutMkLst>
            <pc:docMk/>
            <pc:sldMasterMk cId="832994623" sldId="2147483660"/>
            <pc:sldLayoutMk cId="4203340513" sldId="2147483677"/>
          </pc:sldLayoutMkLst>
          <pc:spChg chg="mod">
            <ac:chgData name="Angela Melnyk" userId="3459051f562dbfce" providerId="LiveId" clId="{D0847656-D954-49D8-91AC-B5B6346CA39B}" dt="2020-05-21T21:45:41.400" v="59" actId="14100"/>
            <ac:spMkLst>
              <pc:docMk/>
              <pc:sldMasterMk cId="832994623" sldId="2147483660"/>
              <pc:sldLayoutMk cId="4203340513" sldId="2147483677"/>
              <ac:spMk id="6" creationId="{5DF83702-386A-460F-BA8C-D1073D13DE6F}"/>
            </ac:spMkLst>
          </pc:spChg>
          <pc:spChg chg="del">
            <ac:chgData name="Angela Melnyk" userId="3459051f562dbfce" providerId="LiveId" clId="{D0847656-D954-49D8-91AC-B5B6346CA39B}" dt="2020-05-21T21:45:06.515" v="3" actId="478"/>
            <ac:spMkLst>
              <pc:docMk/>
              <pc:sldMasterMk cId="832994623" sldId="2147483660"/>
              <pc:sldLayoutMk cId="4203340513" sldId="2147483677"/>
              <ac:spMk id="9" creationId="{16B79BE8-8F99-431C-B216-5D1F7976218E}"/>
            </ac:spMkLst>
          </pc:spChg>
          <pc:spChg chg="mod">
            <ac:chgData name="Angela Melnyk" userId="3459051f562dbfce" providerId="LiveId" clId="{D0847656-D954-49D8-91AC-B5B6346CA39B}" dt="2020-05-30T02:00:28.311" v="91" actId="207"/>
            <ac:spMkLst>
              <pc:docMk/>
              <pc:sldMasterMk cId="832994623" sldId="2147483660"/>
              <pc:sldLayoutMk cId="4203340513" sldId="2147483677"/>
              <ac:spMk id="10" creationId="{12B120D8-3E50-4757-9C3A-65E6733AAD6D}"/>
            </ac:spMkLst>
          </pc:spChg>
          <pc:spChg chg="del">
            <ac:chgData name="Angela Melnyk" userId="3459051f562dbfce" providerId="LiveId" clId="{D0847656-D954-49D8-91AC-B5B6346CA39B}" dt="2020-05-21T21:44:53.207" v="1" actId="478"/>
            <ac:spMkLst>
              <pc:docMk/>
              <pc:sldMasterMk cId="832994623" sldId="2147483660"/>
              <pc:sldLayoutMk cId="4203340513" sldId="2147483677"/>
              <ac:spMk id="13" creationId="{E76E8DC0-F65F-46D9-A44E-086BAFDCA8EA}"/>
            </ac:spMkLst>
          </pc:spChg>
          <pc:spChg chg="del">
            <ac:chgData name="Angela Melnyk" userId="3459051f562dbfce" providerId="LiveId" clId="{D0847656-D954-49D8-91AC-B5B6346CA39B}" dt="2020-05-21T21:44:59.122" v="2" actId="478"/>
            <ac:spMkLst>
              <pc:docMk/>
              <pc:sldMasterMk cId="832994623" sldId="2147483660"/>
              <pc:sldLayoutMk cId="4203340513" sldId="2147483677"/>
              <ac:spMk id="14" creationId="{C634DDF4-22FC-42F9-932C-BA7EC8FEB5A8}"/>
            </ac:spMkLst>
          </pc:spChg>
          <pc:spChg chg="del">
            <ac:chgData name="Angela Melnyk" userId="3459051f562dbfce" providerId="LiveId" clId="{D0847656-D954-49D8-91AC-B5B6346CA39B}" dt="2020-05-21T21:44:59.122" v="2" actId="478"/>
            <ac:spMkLst>
              <pc:docMk/>
              <pc:sldMasterMk cId="832994623" sldId="2147483660"/>
              <pc:sldLayoutMk cId="4203340513" sldId="2147483677"/>
              <ac:spMk id="15" creationId="{DCA64A21-6B03-43DB-A159-9ABEF48256D3}"/>
            </ac:spMkLst>
          </pc:spChg>
          <pc:spChg chg="del">
            <ac:chgData name="Angela Melnyk" userId="3459051f562dbfce" providerId="LiveId" clId="{D0847656-D954-49D8-91AC-B5B6346CA39B}" dt="2020-05-21T21:44:59.122" v="2" actId="478"/>
            <ac:spMkLst>
              <pc:docMk/>
              <pc:sldMasterMk cId="832994623" sldId="2147483660"/>
              <pc:sldLayoutMk cId="4203340513" sldId="2147483677"/>
              <ac:spMk id="16" creationId="{CEA41134-E42F-4F65-AD4D-F3EF379FE209}"/>
            </ac:spMkLst>
          </pc:spChg>
          <pc:spChg chg="del">
            <ac:chgData name="Angela Melnyk" userId="3459051f562dbfce" providerId="LiveId" clId="{D0847656-D954-49D8-91AC-B5B6346CA39B}" dt="2020-05-21T21:44:59.122" v="2" actId="478"/>
            <ac:spMkLst>
              <pc:docMk/>
              <pc:sldMasterMk cId="832994623" sldId="2147483660"/>
              <pc:sldLayoutMk cId="4203340513" sldId="2147483677"/>
              <ac:spMk id="17" creationId="{C4C4667B-B089-479A-8910-38208A548CFD}"/>
            </ac:spMkLst>
          </pc:spChg>
          <pc:spChg chg="del">
            <ac:chgData name="Angela Melnyk" userId="3459051f562dbfce" providerId="LiveId" clId="{D0847656-D954-49D8-91AC-B5B6346CA39B}" dt="2020-05-21T21:44:59.122" v="2" actId="478"/>
            <ac:spMkLst>
              <pc:docMk/>
              <pc:sldMasterMk cId="832994623" sldId="2147483660"/>
              <pc:sldLayoutMk cId="4203340513" sldId="2147483677"/>
              <ac:spMk id="18" creationId="{7D64E0AE-8118-4574-8690-746A16D76CF9}"/>
            </ac:spMkLst>
          </pc:spChg>
          <pc:spChg chg="del">
            <ac:chgData name="Angela Melnyk" userId="3459051f562dbfce" providerId="LiveId" clId="{D0847656-D954-49D8-91AC-B5B6346CA39B}" dt="2020-05-21T21:44:59.122" v="2" actId="478"/>
            <ac:spMkLst>
              <pc:docMk/>
              <pc:sldMasterMk cId="832994623" sldId="2147483660"/>
              <pc:sldLayoutMk cId="4203340513" sldId="2147483677"/>
              <ac:spMk id="19" creationId="{2E98E5D4-7E13-47C8-AE81-045C6E4415BD}"/>
            </ac:spMkLst>
          </pc:spChg>
          <pc:spChg chg="mod">
            <ac:chgData name="Angela Melnyk" userId="3459051f562dbfce" providerId="LiveId" clId="{D0847656-D954-49D8-91AC-B5B6346CA39B}" dt="2020-05-30T02:00:13.838" v="89" actId="207"/>
            <ac:spMkLst>
              <pc:docMk/>
              <pc:sldMasterMk cId="832994623" sldId="2147483660"/>
              <pc:sldLayoutMk cId="4203340513" sldId="2147483677"/>
              <ac:spMk id="20" creationId="{69B3EFDA-B083-4899-B162-35542FAB8E23}"/>
            </ac:spMkLst>
          </pc:spChg>
          <pc:spChg chg="mod">
            <ac:chgData name="Angela Melnyk" userId="3459051f562dbfce" providerId="LiveId" clId="{D0847656-D954-49D8-91AC-B5B6346CA39B}" dt="2020-05-30T02:00:28.311" v="91" actId="207"/>
            <ac:spMkLst>
              <pc:docMk/>
              <pc:sldMasterMk cId="832994623" sldId="2147483660"/>
              <pc:sldLayoutMk cId="4203340513" sldId="2147483677"/>
              <ac:spMk id="23" creationId="{AC2A60E7-EC35-404A-A757-BA0EF1ED3176}"/>
            </ac:spMkLst>
          </pc:spChg>
          <pc:spChg chg="mod">
            <ac:chgData name="Angela Melnyk" userId="3459051f562dbfce" providerId="LiveId" clId="{D0847656-D954-49D8-91AC-B5B6346CA39B}" dt="2020-05-30T02:00:13.838" v="89" actId="207"/>
            <ac:spMkLst>
              <pc:docMk/>
              <pc:sldMasterMk cId="832994623" sldId="2147483660"/>
              <pc:sldLayoutMk cId="4203340513" sldId="2147483677"/>
              <ac:spMk id="29" creationId="{06B61640-1F74-4EA3-B7DC-11FCB0462830}"/>
            </ac:spMkLst>
          </pc:spChg>
          <pc:spChg chg="mod">
            <ac:chgData name="Angela Melnyk" userId="3459051f562dbfce" providerId="LiveId" clId="{D0847656-D954-49D8-91AC-B5B6346CA39B}" dt="2020-05-30T02:00:13.838" v="89" actId="207"/>
            <ac:spMkLst>
              <pc:docMk/>
              <pc:sldMasterMk cId="832994623" sldId="2147483660"/>
              <pc:sldLayoutMk cId="4203340513" sldId="2147483677"/>
              <ac:spMk id="30" creationId="{F487D33A-5A4F-4267-A6EC-C717B191FCB4}"/>
            </ac:spMkLst>
          </pc:spChg>
          <pc:spChg chg="mod">
            <ac:chgData name="Angela Melnyk" userId="3459051f562dbfce" providerId="LiveId" clId="{D0847656-D954-49D8-91AC-B5B6346CA39B}" dt="2020-05-30T02:00:13.838" v="89" actId="207"/>
            <ac:spMkLst>
              <pc:docMk/>
              <pc:sldMasterMk cId="832994623" sldId="2147483660"/>
              <pc:sldLayoutMk cId="4203340513" sldId="2147483677"/>
              <ac:spMk id="31" creationId="{2B62B5A3-34CE-4214-B365-4B93F11A4443}"/>
            </ac:spMkLst>
          </pc:spChg>
        </pc:sldLayoutChg>
        <pc:sldLayoutChg chg="delSp modSp mod">
          <pc:chgData name="Angela Melnyk" userId="3459051f562dbfce" providerId="LiveId" clId="{D0847656-D954-49D8-91AC-B5B6346CA39B}" dt="2020-05-30T02:00:58.542" v="95" actId="207"/>
          <pc:sldLayoutMkLst>
            <pc:docMk/>
            <pc:sldMasterMk cId="832994623" sldId="2147483660"/>
            <pc:sldLayoutMk cId="2366400533" sldId="2147483678"/>
          </pc:sldLayoutMkLst>
          <pc:spChg chg="mod">
            <ac:chgData name="Angela Melnyk" userId="3459051f562dbfce" providerId="LiveId" clId="{D0847656-D954-49D8-91AC-B5B6346CA39B}" dt="2020-05-30T02:00:58.542" v="95" actId="207"/>
            <ac:spMkLst>
              <pc:docMk/>
              <pc:sldMasterMk cId="832994623" sldId="2147483660"/>
              <pc:sldLayoutMk cId="2366400533" sldId="2147483678"/>
              <ac:spMk id="10" creationId="{12B120D8-3E50-4757-9C3A-65E6733AAD6D}"/>
            </ac:spMkLst>
          </pc:spChg>
          <pc:spChg chg="mod">
            <ac:chgData name="Angela Melnyk" userId="3459051f562dbfce" providerId="LiveId" clId="{D0847656-D954-49D8-91AC-B5B6346CA39B}" dt="2020-05-30T02:00:52.680" v="94" actId="207"/>
            <ac:spMkLst>
              <pc:docMk/>
              <pc:sldMasterMk cId="832994623" sldId="2147483660"/>
              <pc:sldLayoutMk cId="2366400533" sldId="2147483678"/>
              <ac:spMk id="18" creationId="{7D64E0AE-8118-4574-8690-746A16D76CF9}"/>
            </ac:spMkLst>
          </pc:spChg>
          <pc:spChg chg="mod">
            <ac:chgData name="Angela Melnyk" userId="3459051f562dbfce" providerId="LiveId" clId="{D0847656-D954-49D8-91AC-B5B6346CA39B}" dt="2020-05-30T02:00:52.680" v="94" actId="207"/>
            <ac:spMkLst>
              <pc:docMk/>
              <pc:sldMasterMk cId="832994623" sldId="2147483660"/>
              <pc:sldLayoutMk cId="2366400533" sldId="2147483678"/>
              <ac:spMk id="19" creationId="{2E98E5D4-7E13-47C8-AE81-045C6E4415BD}"/>
            </ac:spMkLst>
          </pc:spChg>
          <pc:spChg chg="mod">
            <ac:chgData name="Angela Melnyk" userId="3459051f562dbfce" providerId="LiveId" clId="{D0847656-D954-49D8-91AC-B5B6346CA39B}" dt="2020-05-30T02:00:52.680" v="94" actId="207"/>
            <ac:spMkLst>
              <pc:docMk/>
              <pc:sldMasterMk cId="832994623" sldId="2147483660"/>
              <pc:sldLayoutMk cId="2366400533" sldId="2147483678"/>
              <ac:spMk id="20" creationId="{69B3EFDA-B083-4899-B162-35542FAB8E23}"/>
            </ac:spMkLst>
          </pc:spChg>
          <pc:spChg chg="del">
            <ac:chgData name="Angela Melnyk" userId="3459051f562dbfce" providerId="LiveId" clId="{D0847656-D954-49D8-91AC-B5B6346CA39B}" dt="2020-05-21T21:46:27.744" v="66" actId="478"/>
            <ac:spMkLst>
              <pc:docMk/>
              <pc:sldMasterMk cId="832994623" sldId="2147483660"/>
              <pc:sldLayoutMk cId="2366400533" sldId="2147483678"/>
              <ac:spMk id="21" creationId="{21136F5C-869C-45ED-9DB4-928939D84831}"/>
            </ac:spMkLst>
          </pc:spChg>
          <pc:spChg chg="mod">
            <ac:chgData name="Angela Melnyk" userId="3459051f562dbfce" providerId="LiveId" clId="{D0847656-D954-49D8-91AC-B5B6346CA39B}" dt="2020-05-21T21:46:43.723" v="71" actId="14100"/>
            <ac:spMkLst>
              <pc:docMk/>
              <pc:sldMasterMk cId="832994623" sldId="2147483660"/>
              <pc:sldLayoutMk cId="2366400533" sldId="2147483678"/>
              <ac:spMk id="22" creationId="{9CFC3252-2D41-4196-8E78-0D5592B3A13B}"/>
            </ac:spMkLst>
          </pc:spChg>
          <pc:spChg chg="mod">
            <ac:chgData name="Angela Melnyk" userId="3459051f562dbfce" providerId="LiveId" clId="{D0847656-D954-49D8-91AC-B5B6346CA39B}" dt="2020-05-30T02:00:58.542" v="95" actId="207"/>
            <ac:spMkLst>
              <pc:docMk/>
              <pc:sldMasterMk cId="832994623" sldId="2147483660"/>
              <pc:sldLayoutMk cId="2366400533" sldId="2147483678"/>
              <ac:spMk id="23" creationId="{AC2A60E7-EC35-404A-A757-BA0EF1ED3176}"/>
            </ac:spMkLst>
          </pc:spChg>
          <pc:spChg chg="mod">
            <ac:chgData name="Angela Melnyk" userId="3459051f562dbfce" providerId="LiveId" clId="{D0847656-D954-49D8-91AC-B5B6346CA39B}" dt="2020-05-21T21:47:07.867" v="81" actId="14100"/>
            <ac:spMkLst>
              <pc:docMk/>
              <pc:sldMasterMk cId="832994623" sldId="2147483660"/>
              <pc:sldLayoutMk cId="2366400533" sldId="2147483678"/>
              <ac:spMk id="25" creationId="{2F07F870-F3AB-45A2-A42F-C930EA67D65A}"/>
            </ac:spMkLst>
          </pc:spChg>
          <pc:spChg chg="del">
            <ac:chgData name="Angela Melnyk" userId="3459051f562dbfce" providerId="LiveId" clId="{D0847656-D954-49D8-91AC-B5B6346CA39B}" dt="2020-05-21T21:46:14.013" v="62" actId="478"/>
            <ac:spMkLst>
              <pc:docMk/>
              <pc:sldMasterMk cId="832994623" sldId="2147483660"/>
              <pc:sldLayoutMk cId="2366400533" sldId="2147483678"/>
              <ac:spMk id="26" creationId="{5C4223A7-610D-4693-BCDB-55C91E69DD5D}"/>
            </ac:spMkLst>
          </pc:spChg>
          <pc:spChg chg="del">
            <ac:chgData name="Angela Melnyk" userId="3459051f562dbfce" providerId="LiveId" clId="{D0847656-D954-49D8-91AC-B5B6346CA39B}" dt="2020-05-21T21:46:31.478" v="68" actId="478"/>
            <ac:spMkLst>
              <pc:docMk/>
              <pc:sldMasterMk cId="832994623" sldId="2147483660"/>
              <pc:sldLayoutMk cId="2366400533" sldId="2147483678"/>
              <ac:spMk id="27" creationId="{CD902947-AB7F-4316-A3D6-C92720CA3580}"/>
            </ac:spMkLst>
          </pc:spChg>
          <pc:spChg chg="del">
            <ac:chgData name="Angela Melnyk" userId="3459051f562dbfce" providerId="LiveId" clId="{D0847656-D954-49D8-91AC-B5B6346CA39B}" dt="2020-05-21T21:46:14.744" v="63" actId="478"/>
            <ac:spMkLst>
              <pc:docMk/>
              <pc:sldMasterMk cId="832994623" sldId="2147483660"/>
              <pc:sldLayoutMk cId="2366400533" sldId="2147483678"/>
              <ac:spMk id="28" creationId="{C0A1F3BC-050F-454E-911C-C5CC6707DC8C}"/>
            </ac:spMkLst>
          </pc:spChg>
          <pc:spChg chg="del">
            <ac:chgData name="Angela Melnyk" userId="3459051f562dbfce" providerId="LiveId" clId="{D0847656-D954-49D8-91AC-B5B6346CA39B}" dt="2020-05-21T21:46:15.853" v="64" actId="478"/>
            <ac:spMkLst>
              <pc:docMk/>
              <pc:sldMasterMk cId="832994623" sldId="2147483660"/>
              <pc:sldLayoutMk cId="2366400533" sldId="2147483678"/>
              <ac:spMk id="29" creationId="{06B61640-1F74-4EA3-B7DC-11FCB0462830}"/>
            </ac:spMkLst>
          </pc:spChg>
          <pc:spChg chg="del">
            <ac:chgData name="Angela Melnyk" userId="3459051f562dbfce" providerId="LiveId" clId="{D0847656-D954-49D8-91AC-B5B6346CA39B}" dt="2020-05-21T21:46:29.687" v="67" actId="478"/>
            <ac:spMkLst>
              <pc:docMk/>
              <pc:sldMasterMk cId="832994623" sldId="2147483660"/>
              <pc:sldLayoutMk cId="2366400533" sldId="2147483678"/>
              <ac:spMk id="30" creationId="{F487D33A-5A4F-4267-A6EC-C717B191FCB4}"/>
            </ac:spMkLst>
          </pc:spChg>
          <pc:spChg chg="del">
            <ac:chgData name="Angela Melnyk" userId="3459051f562dbfce" providerId="LiveId" clId="{D0847656-D954-49D8-91AC-B5B6346CA39B}" dt="2020-05-21T21:46:24.756" v="65" actId="478"/>
            <ac:spMkLst>
              <pc:docMk/>
              <pc:sldMasterMk cId="832994623" sldId="2147483660"/>
              <pc:sldLayoutMk cId="2366400533" sldId="2147483678"/>
              <ac:spMk id="31" creationId="{2B62B5A3-34CE-4214-B365-4B93F11A4443}"/>
            </ac:spMkLst>
          </pc:spChg>
        </pc:sldLayoutChg>
        <pc:sldLayoutChg chg="delSp modSp mod">
          <pc:chgData name="Angela Melnyk" userId="3459051f562dbfce" providerId="LiveId" clId="{D0847656-D954-49D8-91AC-B5B6346CA39B}" dt="2020-05-30T02:03:38.939" v="155" actId="14100"/>
          <pc:sldLayoutMkLst>
            <pc:docMk/>
            <pc:sldMasterMk cId="832994623" sldId="2147483660"/>
            <pc:sldLayoutMk cId="1855369959" sldId="2147483679"/>
          </pc:sldLayoutMkLst>
          <pc:spChg chg="mod">
            <ac:chgData name="Angela Melnyk" userId="3459051f562dbfce" providerId="LiveId" clId="{D0847656-D954-49D8-91AC-B5B6346CA39B}" dt="2020-05-30T02:03:38.939" v="155" actId="14100"/>
            <ac:spMkLst>
              <pc:docMk/>
              <pc:sldMasterMk cId="832994623" sldId="2147483660"/>
              <pc:sldLayoutMk cId="1855369959" sldId="2147483679"/>
              <ac:spMk id="6" creationId="{5DF83702-386A-460F-BA8C-D1073D13DE6F}"/>
            </ac:spMkLst>
          </pc:spChg>
          <pc:spChg chg="mod">
            <ac:chgData name="Angela Melnyk" userId="3459051f562dbfce" providerId="LiveId" clId="{D0847656-D954-49D8-91AC-B5B6346CA39B}" dt="2020-05-30T02:03:34.660" v="154" actId="14100"/>
            <ac:spMkLst>
              <pc:docMk/>
              <pc:sldMasterMk cId="832994623" sldId="2147483660"/>
              <pc:sldLayoutMk cId="1855369959" sldId="2147483679"/>
              <ac:spMk id="9" creationId="{16B79BE8-8F99-431C-B216-5D1F7976218E}"/>
            </ac:spMkLst>
          </pc:spChg>
          <pc:spChg chg="mod">
            <ac:chgData name="Angela Melnyk" userId="3459051f562dbfce" providerId="LiveId" clId="{D0847656-D954-49D8-91AC-B5B6346CA39B}" dt="2020-05-30T02:03:38.939" v="155" actId="14100"/>
            <ac:spMkLst>
              <pc:docMk/>
              <pc:sldMasterMk cId="832994623" sldId="2147483660"/>
              <pc:sldLayoutMk cId="1855369959" sldId="2147483679"/>
              <ac:spMk id="14" creationId="{C634DDF4-22FC-42F9-932C-BA7EC8FEB5A8}"/>
            </ac:spMkLst>
          </pc:spChg>
          <pc:spChg chg="del">
            <ac:chgData name="Angela Melnyk" userId="3459051f562dbfce" providerId="LiveId" clId="{D0847656-D954-49D8-91AC-B5B6346CA39B}" dt="2020-05-30T02:02:09.901" v="97" actId="478"/>
            <ac:spMkLst>
              <pc:docMk/>
              <pc:sldMasterMk cId="832994623" sldId="2147483660"/>
              <pc:sldLayoutMk cId="1855369959" sldId="2147483679"/>
              <ac:spMk id="15" creationId="{DCA64A21-6B03-43DB-A159-9ABEF48256D3}"/>
            </ac:spMkLst>
          </pc:spChg>
          <pc:spChg chg="mod">
            <ac:chgData name="Angela Melnyk" userId="3459051f562dbfce" providerId="LiveId" clId="{D0847656-D954-49D8-91AC-B5B6346CA39B}" dt="2020-05-30T02:03:34.660" v="154" actId="14100"/>
            <ac:spMkLst>
              <pc:docMk/>
              <pc:sldMasterMk cId="832994623" sldId="2147483660"/>
              <pc:sldLayoutMk cId="1855369959" sldId="2147483679"/>
              <ac:spMk id="16" creationId="{CEA41134-E42F-4F65-AD4D-F3EF379FE209}"/>
            </ac:spMkLst>
          </pc:spChg>
          <pc:spChg chg="del">
            <ac:chgData name="Angela Melnyk" userId="3459051f562dbfce" providerId="LiveId" clId="{D0847656-D954-49D8-91AC-B5B6346CA39B}" dt="2020-05-30T02:02:09.901" v="97" actId="478"/>
            <ac:spMkLst>
              <pc:docMk/>
              <pc:sldMasterMk cId="832994623" sldId="2147483660"/>
              <pc:sldLayoutMk cId="1855369959" sldId="2147483679"/>
              <ac:spMk id="17" creationId="{C4C4667B-B089-479A-8910-38208A548CFD}"/>
            </ac:spMkLst>
          </pc:spChg>
          <pc:spChg chg="del">
            <ac:chgData name="Angela Melnyk" userId="3459051f562dbfce" providerId="LiveId" clId="{D0847656-D954-49D8-91AC-B5B6346CA39B}" dt="2020-05-30T02:02:09.901" v="97" actId="478"/>
            <ac:spMkLst>
              <pc:docMk/>
              <pc:sldMasterMk cId="832994623" sldId="2147483660"/>
              <pc:sldLayoutMk cId="1855369959" sldId="2147483679"/>
              <ac:spMk id="18" creationId="{7D64E0AE-8118-4574-8690-746A16D76CF9}"/>
            </ac:spMkLst>
          </pc:spChg>
          <pc:spChg chg="mod">
            <ac:chgData name="Angela Melnyk" userId="3459051f562dbfce" providerId="LiveId" clId="{D0847656-D954-49D8-91AC-B5B6346CA39B}" dt="2020-05-30T02:02:44.647" v="147" actId="1036"/>
            <ac:spMkLst>
              <pc:docMk/>
              <pc:sldMasterMk cId="832994623" sldId="2147483660"/>
              <pc:sldLayoutMk cId="1855369959" sldId="2147483679"/>
              <ac:spMk id="19" creationId="{2E98E5D4-7E13-47C8-AE81-045C6E4415BD}"/>
            </ac:spMkLst>
          </pc:spChg>
          <pc:spChg chg="mod">
            <ac:chgData name="Angela Melnyk" userId="3459051f562dbfce" providerId="LiveId" clId="{D0847656-D954-49D8-91AC-B5B6346CA39B}" dt="2020-05-30T02:03:38.939" v="155" actId="14100"/>
            <ac:spMkLst>
              <pc:docMk/>
              <pc:sldMasterMk cId="832994623" sldId="2147483660"/>
              <pc:sldLayoutMk cId="1855369959" sldId="2147483679"/>
              <ac:spMk id="21" creationId="{21136F5C-869C-45ED-9DB4-928939D84831}"/>
            </ac:spMkLst>
          </pc:spChg>
          <pc:spChg chg="mod">
            <ac:chgData name="Angela Melnyk" userId="3459051f562dbfce" providerId="LiveId" clId="{D0847656-D954-49D8-91AC-B5B6346CA39B}" dt="2020-05-30T02:03:34.660" v="154" actId="14100"/>
            <ac:spMkLst>
              <pc:docMk/>
              <pc:sldMasterMk cId="832994623" sldId="2147483660"/>
              <pc:sldLayoutMk cId="1855369959" sldId="2147483679"/>
              <ac:spMk id="22" creationId="{9CFC3252-2D41-4196-8E78-0D5592B3A13B}"/>
            </ac:spMkLst>
          </pc:spChg>
          <pc:spChg chg="mod">
            <ac:chgData name="Angela Melnyk" userId="3459051f562dbfce" providerId="LiveId" clId="{D0847656-D954-49D8-91AC-B5B6346CA39B}" dt="2020-05-30T02:03:38.939" v="155" actId="14100"/>
            <ac:spMkLst>
              <pc:docMk/>
              <pc:sldMasterMk cId="832994623" sldId="2147483660"/>
              <pc:sldLayoutMk cId="1855369959" sldId="2147483679"/>
              <ac:spMk id="25" creationId="{2F07F870-F3AB-45A2-A42F-C930EA67D65A}"/>
            </ac:spMkLst>
          </pc:spChg>
          <pc:spChg chg="del">
            <ac:chgData name="Angela Melnyk" userId="3459051f562dbfce" providerId="LiveId" clId="{D0847656-D954-49D8-91AC-B5B6346CA39B}" dt="2020-05-30T02:02:09.901" v="97" actId="478"/>
            <ac:spMkLst>
              <pc:docMk/>
              <pc:sldMasterMk cId="832994623" sldId="2147483660"/>
              <pc:sldLayoutMk cId="1855369959" sldId="2147483679"/>
              <ac:spMk id="26" creationId="{5C4223A7-610D-4693-BCDB-55C91E69DD5D}"/>
            </ac:spMkLst>
          </pc:spChg>
          <pc:spChg chg="mod">
            <ac:chgData name="Angela Melnyk" userId="3459051f562dbfce" providerId="LiveId" clId="{D0847656-D954-49D8-91AC-B5B6346CA39B}" dt="2020-05-30T02:03:34.660" v="154" actId="14100"/>
            <ac:spMkLst>
              <pc:docMk/>
              <pc:sldMasterMk cId="832994623" sldId="2147483660"/>
              <pc:sldLayoutMk cId="1855369959" sldId="2147483679"/>
              <ac:spMk id="27" creationId="{CD902947-AB7F-4316-A3D6-C92720CA3580}"/>
            </ac:spMkLst>
          </pc:spChg>
          <pc:spChg chg="del">
            <ac:chgData name="Angela Melnyk" userId="3459051f562dbfce" providerId="LiveId" clId="{D0847656-D954-49D8-91AC-B5B6346CA39B}" dt="2020-05-30T02:02:09.901" v="97" actId="478"/>
            <ac:spMkLst>
              <pc:docMk/>
              <pc:sldMasterMk cId="832994623" sldId="2147483660"/>
              <pc:sldLayoutMk cId="1855369959" sldId="2147483679"/>
              <ac:spMk id="28" creationId="{C0A1F3BC-050F-454E-911C-C5CC6707DC8C}"/>
            </ac:spMkLst>
          </pc:spChg>
          <pc:spChg chg="del">
            <ac:chgData name="Angela Melnyk" userId="3459051f562dbfce" providerId="LiveId" clId="{D0847656-D954-49D8-91AC-B5B6346CA39B}" dt="2020-05-30T02:02:09.901" v="97" actId="478"/>
            <ac:spMkLst>
              <pc:docMk/>
              <pc:sldMasterMk cId="832994623" sldId="2147483660"/>
              <pc:sldLayoutMk cId="1855369959" sldId="2147483679"/>
              <ac:spMk id="29" creationId="{06B61640-1F74-4EA3-B7DC-11FCB0462830}"/>
            </ac:spMkLst>
          </pc:spChg>
          <pc:spChg chg="mod">
            <ac:chgData name="Angela Melnyk" userId="3459051f562dbfce" providerId="LiveId" clId="{D0847656-D954-49D8-91AC-B5B6346CA39B}" dt="2020-05-30T02:02:44.647" v="147" actId="1036"/>
            <ac:spMkLst>
              <pc:docMk/>
              <pc:sldMasterMk cId="832994623" sldId="2147483660"/>
              <pc:sldLayoutMk cId="1855369959" sldId="2147483679"/>
              <ac:spMk id="30" creationId="{F487D33A-5A4F-4267-A6EC-C717B191FCB4}"/>
            </ac:spMkLst>
          </pc:spChg>
        </pc:sldLayoutChg>
      </pc:sldMasterChg>
    </pc:docChg>
  </pc:docChgLst>
  <pc:docChgLst>
    <pc:chgData name="Angela Melnyk" userId="3459051f562dbfce" providerId="LiveId" clId="{46C0401F-536B-472C-8349-CC19ECF7B545}"/>
    <pc:docChg chg="undo custSel addSld delSld modSld sldOrd">
      <pc:chgData name="Angela Melnyk" userId="3459051f562dbfce" providerId="LiveId" clId="{46C0401F-536B-472C-8349-CC19ECF7B545}" dt="2020-07-16T04:40:19.878" v="1406" actId="20577"/>
      <pc:docMkLst>
        <pc:docMk/>
      </pc:docMkLst>
      <pc:sldChg chg="del">
        <pc:chgData name="Angela Melnyk" userId="3459051f562dbfce" providerId="LiveId" clId="{46C0401F-536B-472C-8349-CC19ECF7B545}" dt="2020-07-16T03:34:20.954" v="975" actId="47"/>
        <pc:sldMkLst>
          <pc:docMk/>
          <pc:sldMk cId="2477804701" sldId="256"/>
        </pc:sldMkLst>
      </pc:sldChg>
      <pc:sldChg chg="del">
        <pc:chgData name="Angela Melnyk" userId="3459051f562dbfce" providerId="LiveId" clId="{46C0401F-536B-472C-8349-CC19ECF7B545}" dt="2020-07-16T03:34:25.238" v="976" actId="47"/>
        <pc:sldMkLst>
          <pc:docMk/>
          <pc:sldMk cId="2503083564" sldId="257"/>
        </pc:sldMkLst>
      </pc:sldChg>
      <pc:sldChg chg="modSp new del mod ord">
        <pc:chgData name="Angela Melnyk" userId="3459051f562dbfce" providerId="LiveId" clId="{46C0401F-536B-472C-8349-CC19ECF7B545}" dt="2020-07-16T04:34:49.595" v="1327" actId="47"/>
        <pc:sldMkLst>
          <pc:docMk/>
          <pc:sldMk cId="2745835572" sldId="258"/>
        </pc:sldMkLst>
        <pc:spChg chg="mod">
          <ac:chgData name="Angela Melnyk" userId="3459051f562dbfce" providerId="LiveId" clId="{46C0401F-536B-472C-8349-CC19ECF7B545}" dt="2020-07-16T03:33:59.520" v="971" actId="20577"/>
          <ac:spMkLst>
            <pc:docMk/>
            <pc:sldMk cId="2745835572" sldId="258"/>
            <ac:spMk id="3" creationId="{BDA33BAD-BD9A-4471-AE2B-7F8A0CAF67B7}"/>
          </ac:spMkLst>
        </pc:spChg>
      </pc:sldChg>
      <pc:sldChg chg="addSp delSp modSp new mod">
        <pc:chgData name="Angela Melnyk" userId="3459051f562dbfce" providerId="LiveId" clId="{46C0401F-536B-472C-8349-CC19ECF7B545}" dt="2020-07-16T04:36:49.760" v="1328" actId="20577"/>
        <pc:sldMkLst>
          <pc:docMk/>
          <pc:sldMk cId="2098085024" sldId="259"/>
        </pc:sldMkLst>
        <pc:spChg chg="del mod">
          <ac:chgData name="Angela Melnyk" userId="3459051f562dbfce" providerId="LiveId" clId="{46C0401F-536B-472C-8349-CC19ECF7B545}" dt="2020-07-16T04:12:58.238" v="1130"/>
          <ac:spMkLst>
            <pc:docMk/>
            <pc:sldMk cId="2098085024" sldId="259"/>
            <ac:spMk id="2" creationId="{E9CFEB92-6809-4FAB-A342-C7EFE85F486D}"/>
          </ac:spMkLst>
        </pc:spChg>
        <pc:spChg chg="del">
          <ac:chgData name="Angela Melnyk" userId="3459051f562dbfce" providerId="LiveId" clId="{46C0401F-536B-472C-8349-CC19ECF7B545}" dt="2020-07-16T04:13:57.998" v="1132"/>
          <ac:spMkLst>
            <pc:docMk/>
            <pc:sldMk cId="2098085024" sldId="259"/>
            <ac:spMk id="3" creationId="{FE9A9378-0885-4EB0-BBE4-649B07003624}"/>
          </ac:spMkLst>
        </pc:spChg>
        <pc:spChg chg="mod">
          <ac:chgData name="Angela Melnyk" userId="3459051f562dbfce" providerId="LiveId" clId="{46C0401F-536B-472C-8349-CC19ECF7B545}" dt="2020-07-16T03:34:09.286" v="973" actId="20577"/>
          <ac:spMkLst>
            <pc:docMk/>
            <pc:sldMk cId="2098085024" sldId="259"/>
            <ac:spMk id="4" creationId="{D6FC98E1-9F70-4FBA-9DB6-E1735C3330C9}"/>
          </ac:spMkLst>
        </pc:spChg>
        <pc:spChg chg="mod">
          <ac:chgData name="Angela Melnyk" userId="3459051f562dbfce" providerId="LiveId" clId="{46C0401F-536B-472C-8349-CC19ECF7B545}" dt="2020-07-16T03:27:52.454" v="88" actId="14100"/>
          <ac:spMkLst>
            <pc:docMk/>
            <pc:sldMk cId="2098085024" sldId="259"/>
            <ac:spMk id="5" creationId="{866314D6-6D7E-41B6-B9F0-A641012F3532}"/>
          </ac:spMkLst>
        </pc:spChg>
        <pc:spChg chg="mod">
          <ac:chgData name="Angela Melnyk" userId="3459051f562dbfce" providerId="LiveId" clId="{46C0401F-536B-472C-8349-CC19ECF7B545}" dt="2020-07-16T04:36:49.760" v="1328" actId="20577"/>
          <ac:spMkLst>
            <pc:docMk/>
            <pc:sldMk cId="2098085024" sldId="259"/>
            <ac:spMk id="6" creationId="{EE073858-D0D6-4A19-A84A-FA138E5B21C2}"/>
          </ac:spMkLst>
        </pc:spChg>
        <pc:spChg chg="add del mod">
          <ac:chgData name="Angela Melnyk" userId="3459051f562dbfce" providerId="LiveId" clId="{46C0401F-536B-472C-8349-CC19ECF7B545}" dt="2020-07-16T04:16:49.598" v="1141"/>
          <ac:spMkLst>
            <pc:docMk/>
            <pc:sldMk cId="2098085024" sldId="259"/>
            <ac:spMk id="12" creationId="{F1C98789-5D09-456E-84F2-61510739AD30}"/>
          </ac:spMkLst>
        </pc:spChg>
        <pc:picChg chg="add mod">
          <ac:chgData name="Angela Melnyk" userId="3459051f562dbfce" providerId="LiveId" clId="{46C0401F-536B-472C-8349-CC19ECF7B545}" dt="2020-07-16T04:12:59.626" v="1131" actId="27614"/>
          <ac:picMkLst>
            <pc:docMk/>
            <pc:sldMk cId="2098085024" sldId="259"/>
            <ac:picMk id="8" creationId="{C052B0DE-4AD6-4C52-AE7B-69117E743364}"/>
          </ac:picMkLst>
        </pc:picChg>
        <pc:picChg chg="add del mod modCrop">
          <ac:chgData name="Angela Melnyk" userId="3459051f562dbfce" providerId="LiveId" clId="{46C0401F-536B-472C-8349-CC19ECF7B545}" dt="2020-07-16T04:16:47.821" v="1140" actId="478"/>
          <ac:picMkLst>
            <pc:docMk/>
            <pc:sldMk cId="2098085024" sldId="259"/>
            <ac:picMk id="10" creationId="{659DE9DF-D527-4214-8DEB-47A178F46208}"/>
          </ac:picMkLst>
        </pc:picChg>
        <pc:picChg chg="add mod modCrop">
          <ac:chgData name="Angela Melnyk" userId="3459051f562dbfce" providerId="LiveId" clId="{46C0401F-536B-472C-8349-CC19ECF7B545}" dt="2020-07-16T04:17:01.395" v="1146" actId="18131"/>
          <ac:picMkLst>
            <pc:docMk/>
            <pc:sldMk cId="2098085024" sldId="259"/>
            <ac:picMk id="14" creationId="{3E1FB8B4-637B-4992-8833-54852258956F}"/>
          </ac:picMkLst>
        </pc:picChg>
        <pc:picChg chg="add mod modCrop">
          <ac:chgData name="Angela Melnyk" userId="3459051f562dbfce" providerId="LiveId" clId="{46C0401F-536B-472C-8349-CC19ECF7B545}" dt="2020-07-16T04:22:05.922" v="1202" actId="732"/>
          <ac:picMkLst>
            <pc:docMk/>
            <pc:sldMk cId="2098085024" sldId="259"/>
            <ac:picMk id="16" creationId="{911ADDB0-3811-4AF9-9C5A-D3E0BBE7EE36}"/>
          </ac:picMkLst>
        </pc:picChg>
        <pc:picChg chg="add mod modCrop">
          <ac:chgData name="Angela Melnyk" userId="3459051f562dbfce" providerId="LiveId" clId="{46C0401F-536B-472C-8349-CC19ECF7B545}" dt="2020-07-16T04:22:39.191" v="1210" actId="732"/>
          <ac:picMkLst>
            <pc:docMk/>
            <pc:sldMk cId="2098085024" sldId="259"/>
            <ac:picMk id="17" creationId="{24D79B96-093C-4946-A273-A1234B27F969}"/>
          </ac:picMkLst>
        </pc:picChg>
        <pc:picChg chg="add mod modCrop">
          <ac:chgData name="Angela Melnyk" userId="3459051f562dbfce" providerId="LiveId" clId="{46C0401F-536B-472C-8349-CC19ECF7B545}" dt="2020-07-16T04:22:54.816" v="1215" actId="732"/>
          <ac:picMkLst>
            <pc:docMk/>
            <pc:sldMk cId="2098085024" sldId="259"/>
            <ac:picMk id="18" creationId="{D911D42E-FECF-4225-BBAC-07B58863D3D1}"/>
          </ac:picMkLst>
        </pc:picChg>
      </pc:sldChg>
      <pc:sldChg chg="addSp delSp modSp new mod">
        <pc:chgData name="Angela Melnyk" userId="3459051f562dbfce" providerId="LiveId" clId="{46C0401F-536B-472C-8349-CC19ECF7B545}" dt="2020-07-16T04:36:53.751" v="1330" actId="20577"/>
        <pc:sldMkLst>
          <pc:docMk/>
          <pc:sldMk cId="718425683" sldId="260"/>
        </pc:sldMkLst>
        <pc:spChg chg="del mod">
          <ac:chgData name="Angela Melnyk" userId="3459051f562dbfce" providerId="LiveId" clId="{46C0401F-536B-472C-8349-CC19ECF7B545}" dt="2020-07-16T04:15:56.241" v="1137"/>
          <ac:spMkLst>
            <pc:docMk/>
            <pc:sldMk cId="718425683" sldId="260"/>
            <ac:spMk id="2" creationId="{CCF5A7ED-66AB-41BF-B12D-DA8AFABC3859}"/>
          </ac:spMkLst>
        </pc:spChg>
        <pc:spChg chg="mod">
          <ac:chgData name="Angela Melnyk" userId="3459051f562dbfce" providerId="LiveId" clId="{46C0401F-536B-472C-8349-CC19ECF7B545}" dt="2020-07-16T03:34:57.360" v="986" actId="27636"/>
          <ac:spMkLst>
            <pc:docMk/>
            <pc:sldMk cId="718425683" sldId="260"/>
            <ac:spMk id="3" creationId="{179198C2-0116-48C0-BFB0-46B7590CB02D}"/>
          </ac:spMkLst>
        </pc:spChg>
        <pc:spChg chg="del">
          <ac:chgData name="Angela Melnyk" userId="3459051f562dbfce" providerId="LiveId" clId="{46C0401F-536B-472C-8349-CC19ECF7B545}" dt="2020-07-16T04:12:10.590" v="1124"/>
          <ac:spMkLst>
            <pc:docMk/>
            <pc:sldMk cId="718425683" sldId="260"/>
            <ac:spMk id="4" creationId="{79CC06D4-B7F3-4C43-B5ED-280EC37E89B5}"/>
          </ac:spMkLst>
        </pc:spChg>
        <pc:spChg chg="mod">
          <ac:chgData name="Angela Melnyk" userId="3459051f562dbfce" providerId="LiveId" clId="{46C0401F-536B-472C-8349-CC19ECF7B545}" dt="2020-07-16T03:34:40.066" v="980" actId="20577"/>
          <ac:spMkLst>
            <pc:docMk/>
            <pc:sldMk cId="718425683" sldId="260"/>
            <ac:spMk id="5" creationId="{C9CDD64A-4880-4865-B86E-67CDF2217921}"/>
          </ac:spMkLst>
        </pc:spChg>
        <pc:spChg chg="mod">
          <ac:chgData name="Angela Melnyk" userId="3459051f562dbfce" providerId="LiveId" clId="{46C0401F-536B-472C-8349-CC19ECF7B545}" dt="2020-07-16T04:36:53.751" v="1330" actId="20577"/>
          <ac:spMkLst>
            <pc:docMk/>
            <pc:sldMk cId="718425683" sldId="260"/>
            <ac:spMk id="6" creationId="{8E6ADF12-FF4B-4B0F-B220-8D008DB1A09C}"/>
          </ac:spMkLst>
        </pc:spChg>
        <pc:spChg chg="mod">
          <ac:chgData name="Angela Melnyk" userId="3459051f562dbfce" providerId="LiveId" clId="{46C0401F-536B-472C-8349-CC19ECF7B545}" dt="2020-07-16T04:36:52.605" v="1329" actId="20577"/>
          <ac:spMkLst>
            <pc:docMk/>
            <pc:sldMk cId="718425683" sldId="260"/>
            <ac:spMk id="7" creationId="{D7CE590D-9F90-480B-AC15-0C47F6A3C0DA}"/>
          </ac:spMkLst>
        </pc:spChg>
        <pc:picChg chg="add mod">
          <ac:chgData name="Angela Melnyk" userId="3459051f562dbfce" providerId="LiveId" clId="{46C0401F-536B-472C-8349-CC19ECF7B545}" dt="2020-07-16T04:12:11.583" v="1126" actId="962"/>
          <ac:picMkLst>
            <pc:docMk/>
            <pc:sldMk cId="718425683" sldId="260"/>
            <ac:picMk id="9" creationId="{F7894AB6-FE22-4690-8224-EDFB57DD4552}"/>
          </ac:picMkLst>
        </pc:picChg>
        <pc:picChg chg="add mod">
          <ac:chgData name="Angela Melnyk" userId="3459051f562dbfce" providerId="LiveId" clId="{46C0401F-536B-472C-8349-CC19ECF7B545}" dt="2020-07-16T04:15:57.432" v="1139" actId="962"/>
          <ac:picMkLst>
            <pc:docMk/>
            <pc:sldMk cId="718425683" sldId="260"/>
            <ac:picMk id="11" creationId="{DF70423F-DDFC-4922-99A8-55CEECC32276}"/>
          </ac:picMkLst>
        </pc:picChg>
      </pc:sldChg>
      <pc:sldChg chg="addSp delSp modSp new mod">
        <pc:chgData name="Angela Melnyk" userId="3459051f562dbfce" providerId="LiveId" clId="{46C0401F-536B-472C-8349-CC19ECF7B545}" dt="2020-07-16T04:39:24.454" v="1395" actId="18131"/>
        <pc:sldMkLst>
          <pc:docMk/>
          <pc:sldMk cId="1657226378" sldId="261"/>
        </pc:sldMkLst>
        <pc:spChg chg="del">
          <ac:chgData name="Angela Melnyk" userId="3459051f562dbfce" providerId="LiveId" clId="{46C0401F-536B-472C-8349-CC19ECF7B545}" dt="2020-07-16T04:18:42.543" v="1147"/>
          <ac:spMkLst>
            <pc:docMk/>
            <pc:sldMk cId="1657226378" sldId="261"/>
            <ac:spMk id="2" creationId="{893E85E6-DA25-4522-980E-E73A0B38F308}"/>
          </ac:spMkLst>
        </pc:spChg>
        <pc:spChg chg="mod">
          <ac:chgData name="Angela Melnyk" userId="3459051f562dbfce" providerId="LiveId" clId="{46C0401F-536B-472C-8349-CC19ECF7B545}" dt="2020-07-16T04:38:46.084" v="1387" actId="27636"/>
          <ac:spMkLst>
            <pc:docMk/>
            <pc:sldMk cId="1657226378" sldId="261"/>
            <ac:spMk id="3" creationId="{C4701C5C-07FC-4C93-BAD0-5AAAE4CD4432}"/>
          </ac:spMkLst>
        </pc:spChg>
        <pc:spChg chg="del">
          <ac:chgData name="Angela Melnyk" userId="3459051f562dbfce" providerId="LiveId" clId="{46C0401F-536B-472C-8349-CC19ECF7B545}" dt="2020-07-16T04:12:25.174" v="1127"/>
          <ac:spMkLst>
            <pc:docMk/>
            <pc:sldMk cId="1657226378" sldId="261"/>
            <ac:spMk id="4" creationId="{A6A80F15-AD7B-4584-A685-8389C5691F3A}"/>
          </ac:spMkLst>
        </pc:spChg>
        <pc:spChg chg="mod">
          <ac:chgData name="Angela Melnyk" userId="3459051f562dbfce" providerId="LiveId" clId="{46C0401F-536B-472C-8349-CC19ECF7B545}" dt="2020-07-16T03:35:10.038" v="988" actId="20577"/>
          <ac:spMkLst>
            <pc:docMk/>
            <pc:sldMk cId="1657226378" sldId="261"/>
            <ac:spMk id="5" creationId="{BFFF9DA7-D756-443B-9DD0-83A9B1FD2CC7}"/>
          </ac:spMkLst>
        </pc:spChg>
        <pc:spChg chg="mod">
          <ac:chgData name="Angela Melnyk" userId="3459051f562dbfce" providerId="LiveId" clId="{46C0401F-536B-472C-8349-CC19ECF7B545}" dt="2020-07-16T04:36:57.999" v="1332" actId="20577"/>
          <ac:spMkLst>
            <pc:docMk/>
            <pc:sldMk cId="1657226378" sldId="261"/>
            <ac:spMk id="6" creationId="{B2730B98-7A1A-44D0-A2B8-01359B390C78}"/>
          </ac:spMkLst>
        </pc:spChg>
        <pc:spChg chg="mod">
          <ac:chgData name="Angela Melnyk" userId="3459051f562dbfce" providerId="LiveId" clId="{46C0401F-536B-472C-8349-CC19ECF7B545}" dt="2020-07-16T04:36:57.039" v="1331" actId="20577"/>
          <ac:spMkLst>
            <pc:docMk/>
            <pc:sldMk cId="1657226378" sldId="261"/>
            <ac:spMk id="7" creationId="{5C902634-06E9-4207-9E60-7735ABF8CE43}"/>
          </ac:spMkLst>
        </pc:spChg>
        <pc:spChg chg="add del mod">
          <ac:chgData name="Angela Melnyk" userId="3459051f562dbfce" providerId="LiveId" clId="{46C0401F-536B-472C-8349-CC19ECF7B545}" dt="2020-07-16T04:39:13.323" v="1390"/>
          <ac:spMkLst>
            <pc:docMk/>
            <pc:sldMk cId="1657226378" sldId="261"/>
            <ac:spMk id="15" creationId="{30FD8AA1-275B-4950-A012-FC98B7D4930D}"/>
          </ac:spMkLst>
        </pc:spChg>
        <pc:picChg chg="add mod">
          <ac:chgData name="Angela Melnyk" userId="3459051f562dbfce" providerId="LiveId" clId="{46C0401F-536B-472C-8349-CC19ECF7B545}" dt="2020-07-16T04:12:26.270" v="1129" actId="962"/>
          <ac:picMkLst>
            <pc:docMk/>
            <pc:sldMk cId="1657226378" sldId="261"/>
            <ac:picMk id="9" creationId="{240B3FD4-9DFE-4E49-8417-48791E33EB68}"/>
          </ac:picMkLst>
        </pc:picChg>
        <pc:picChg chg="add del mod modCrop">
          <ac:chgData name="Angela Melnyk" userId="3459051f562dbfce" providerId="LiveId" clId="{46C0401F-536B-472C-8349-CC19ECF7B545}" dt="2020-07-16T04:38:50.164" v="1388" actId="478"/>
          <ac:picMkLst>
            <pc:docMk/>
            <pc:sldMk cId="1657226378" sldId="261"/>
            <ac:picMk id="11" creationId="{AE016CE0-AB0E-4DA5-AAC5-287ED1C4FAF0}"/>
          </ac:picMkLst>
        </pc:picChg>
        <pc:picChg chg="add del mod">
          <ac:chgData name="Angela Melnyk" userId="3459051f562dbfce" providerId="LiveId" clId="{46C0401F-536B-472C-8349-CC19ECF7B545}" dt="2020-07-16T04:27:12.261" v="1237" actId="21"/>
          <ac:picMkLst>
            <pc:docMk/>
            <pc:sldMk cId="1657226378" sldId="261"/>
            <ac:picMk id="13" creationId="{45E9916E-0A5B-423D-9CD9-D30E15491F20}"/>
          </ac:picMkLst>
        </pc:picChg>
        <pc:picChg chg="add mod modCrop">
          <ac:chgData name="Angela Melnyk" userId="3459051f562dbfce" providerId="LiveId" clId="{46C0401F-536B-472C-8349-CC19ECF7B545}" dt="2020-07-16T04:39:24.454" v="1395" actId="18131"/>
          <ac:picMkLst>
            <pc:docMk/>
            <pc:sldMk cId="1657226378" sldId="261"/>
            <ac:picMk id="17" creationId="{75E48F3C-B756-468D-B362-C8FB1FF6B67C}"/>
          </ac:picMkLst>
        </pc:picChg>
      </pc:sldChg>
      <pc:sldChg chg="addSp delSp modSp new mod">
        <pc:chgData name="Angela Melnyk" userId="3459051f562dbfce" providerId="LiveId" clId="{46C0401F-536B-472C-8349-CC19ECF7B545}" dt="2020-07-16T04:37:39.209" v="1357" actId="20577"/>
        <pc:sldMkLst>
          <pc:docMk/>
          <pc:sldMk cId="794789790" sldId="262"/>
        </pc:sldMkLst>
        <pc:spChg chg="add del">
          <ac:chgData name="Angela Melnyk" userId="3459051f562dbfce" providerId="LiveId" clId="{46C0401F-536B-472C-8349-CC19ECF7B545}" dt="2020-07-16T04:26:50.450" v="1233"/>
          <ac:spMkLst>
            <pc:docMk/>
            <pc:sldMk cId="794789790" sldId="262"/>
            <ac:spMk id="2" creationId="{3F22ABF9-BCAE-4B3C-B8E8-67E15FFA773F}"/>
          </ac:spMkLst>
        </pc:spChg>
        <pc:spChg chg="mod">
          <ac:chgData name="Angela Melnyk" userId="3459051f562dbfce" providerId="LiveId" clId="{46C0401F-536B-472C-8349-CC19ECF7B545}" dt="2020-07-16T04:37:28.649" v="1348" actId="27636"/>
          <ac:spMkLst>
            <pc:docMk/>
            <pc:sldMk cId="794789790" sldId="262"/>
            <ac:spMk id="3" creationId="{A7213390-7AA6-46B8-A81F-9C3239135650}"/>
          </ac:spMkLst>
        </pc:spChg>
        <pc:spChg chg="del">
          <ac:chgData name="Angela Melnyk" userId="3459051f562dbfce" providerId="LiveId" clId="{46C0401F-536B-472C-8349-CC19ECF7B545}" dt="2020-07-16T04:26:23.258" v="1230"/>
          <ac:spMkLst>
            <pc:docMk/>
            <pc:sldMk cId="794789790" sldId="262"/>
            <ac:spMk id="4" creationId="{E4E05CCA-9FD0-493C-8D7A-1A715FF5B8CF}"/>
          </ac:spMkLst>
        </pc:spChg>
        <pc:spChg chg="mod">
          <ac:chgData name="Angela Melnyk" userId="3459051f562dbfce" providerId="LiveId" clId="{46C0401F-536B-472C-8349-CC19ECF7B545}" dt="2020-07-16T04:37:39.209" v="1357" actId="20577"/>
          <ac:spMkLst>
            <pc:docMk/>
            <pc:sldMk cId="794789790" sldId="262"/>
            <ac:spMk id="5" creationId="{72B3BF0F-3563-4675-A901-990B2A827C53}"/>
          </ac:spMkLst>
        </pc:spChg>
        <pc:spChg chg="mod">
          <ac:chgData name="Angela Melnyk" userId="3459051f562dbfce" providerId="LiveId" clId="{46C0401F-536B-472C-8349-CC19ECF7B545}" dt="2020-07-16T04:37:02.171" v="1334" actId="20577"/>
          <ac:spMkLst>
            <pc:docMk/>
            <pc:sldMk cId="794789790" sldId="262"/>
            <ac:spMk id="6" creationId="{B9ECD08F-EF5B-4535-8254-28B6513817C7}"/>
          </ac:spMkLst>
        </pc:spChg>
        <pc:spChg chg="mod">
          <ac:chgData name="Angela Melnyk" userId="3459051f562dbfce" providerId="LiveId" clId="{46C0401F-536B-472C-8349-CC19ECF7B545}" dt="2020-07-16T04:37:01.063" v="1333" actId="20577"/>
          <ac:spMkLst>
            <pc:docMk/>
            <pc:sldMk cId="794789790" sldId="262"/>
            <ac:spMk id="7" creationId="{85AE51AA-8134-4483-A292-62C4AF4584A8}"/>
          </ac:spMkLst>
        </pc:spChg>
        <pc:spChg chg="add mod">
          <ac:chgData name="Angela Melnyk" userId="3459051f562dbfce" providerId="LiveId" clId="{46C0401F-536B-472C-8349-CC19ECF7B545}" dt="2020-07-16T04:29:19.851" v="1274" actId="14100"/>
          <ac:spMkLst>
            <pc:docMk/>
            <pc:sldMk cId="794789790" sldId="262"/>
            <ac:spMk id="17" creationId="{D8A6185F-96AF-464D-A308-4C039C39F310}"/>
          </ac:spMkLst>
        </pc:spChg>
        <pc:picChg chg="add del mod">
          <ac:chgData name="Angela Melnyk" userId="3459051f562dbfce" providerId="LiveId" clId="{46C0401F-536B-472C-8349-CC19ECF7B545}" dt="2020-07-16T04:23:20.989" v="1220"/>
          <ac:picMkLst>
            <pc:docMk/>
            <pc:sldMk cId="794789790" sldId="262"/>
            <ac:picMk id="9" creationId="{C643454B-1520-47B6-B2FD-02575E246281}"/>
          </ac:picMkLst>
        </pc:picChg>
        <pc:picChg chg="add del mod">
          <ac:chgData name="Angela Melnyk" userId="3459051f562dbfce" providerId="LiveId" clId="{46C0401F-536B-472C-8349-CC19ECF7B545}" dt="2020-07-16T04:23:24.062" v="1225"/>
          <ac:picMkLst>
            <pc:docMk/>
            <pc:sldMk cId="794789790" sldId="262"/>
            <ac:picMk id="11" creationId="{8CB0A58F-2D13-489F-8B67-DC0937D6DF95}"/>
          </ac:picMkLst>
        </pc:picChg>
        <pc:picChg chg="add mod">
          <ac:chgData name="Angela Melnyk" userId="3459051f562dbfce" providerId="LiveId" clId="{46C0401F-536B-472C-8349-CC19ECF7B545}" dt="2020-07-16T04:26:24.544" v="1232" actId="962"/>
          <ac:picMkLst>
            <pc:docMk/>
            <pc:sldMk cId="794789790" sldId="262"/>
            <ac:picMk id="13" creationId="{F5F869A2-B97C-4FE7-B4E0-1AB9591C3DB6}"/>
          </ac:picMkLst>
        </pc:picChg>
        <pc:picChg chg="add mod modCrop">
          <ac:chgData name="Angela Melnyk" userId="3459051f562dbfce" providerId="LiveId" clId="{46C0401F-536B-472C-8349-CC19ECF7B545}" dt="2020-07-16T04:27:06.629" v="1236" actId="18131"/>
          <ac:picMkLst>
            <pc:docMk/>
            <pc:sldMk cId="794789790" sldId="262"/>
            <ac:picMk id="15" creationId="{B56C50DA-489A-4BCA-810E-C666626154A5}"/>
          </ac:picMkLst>
        </pc:picChg>
        <pc:picChg chg="add mod modCrop">
          <ac:chgData name="Angela Melnyk" userId="3459051f562dbfce" providerId="LiveId" clId="{46C0401F-536B-472C-8349-CC19ECF7B545}" dt="2020-07-16T04:27:38.064" v="1243" actId="732"/>
          <ac:picMkLst>
            <pc:docMk/>
            <pc:sldMk cId="794789790" sldId="262"/>
            <ac:picMk id="16" creationId="{AF842D68-A5EE-49BB-8BD5-92B0668AE597}"/>
          </ac:picMkLst>
        </pc:picChg>
        <pc:picChg chg="add mod modCrop">
          <ac:chgData name="Angela Melnyk" userId="3459051f562dbfce" providerId="LiveId" clId="{46C0401F-536B-472C-8349-CC19ECF7B545}" dt="2020-07-16T04:29:59.336" v="1281" actId="1076"/>
          <ac:picMkLst>
            <pc:docMk/>
            <pc:sldMk cId="794789790" sldId="262"/>
            <ac:picMk id="18" creationId="{0F58D694-D4B1-40EB-8662-78440F0CB349}"/>
          </ac:picMkLst>
        </pc:picChg>
      </pc:sldChg>
      <pc:sldChg chg="addSp delSp modSp new mod">
        <pc:chgData name="Angela Melnyk" userId="3459051f562dbfce" providerId="LiveId" clId="{46C0401F-536B-472C-8349-CC19ECF7B545}" dt="2020-07-16T04:40:19.878" v="1406" actId="20577"/>
        <pc:sldMkLst>
          <pc:docMk/>
          <pc:sldMk cId="329664206" sldId="263"/>
        </pc:sldMkLst>
        <pc:spChg chg="del mod">
          <ac:chgData name="Angela Melnyk" userId="3459051f562dbfce" providerId="LiveId" clId="{46C0401F-536B-472C-8349-CC19ECF7B545}" dt="2020-07-16T04:30:53.163" v="1285"/>
          <ac:spMkLst>
            <pc:docMk/>
            <pc:sldMk cId="329664206" sldId="263"/>
            <ac:spMk id="2" creationId="{3B679893-088A-400B-8306-CA23CFA891E2}"/>
          </ac:spMkLst>
        </pc:spChg>
        <pc:spChg chg="mod">
          <ac:chgData name="Angela Melnyk" userId="3459051f562dbfce" providerId="LiveId" clId="{46C0401F-536B-472C-8349-CC19ECF7B545}" dt="2020-07-16T04:40:19.878" v="1406" actId="20577"/>
          <ac:spMkLst>
            <pc:docMk/>
            <pc:sldMk cId="329664206" sldId="263"/>
            <ac:spMk id="3" creationId="{1DFB1716-7FCA-47F7-A6D0-D66D9A7498FA}"/>
          </ac:spMkLst>
        </pc:spChg>
        <pc:spChg chg="del mod">
          <ac:chgData name="Angela Melnyk" userId="3459051f562dbfce" providerId="LiveId" clId="{46C0401F-536B-472C-8349-CC19ECF7B545}" dt="2020-07-16T04:30:39.322" v="1284"/>
          <ac:spMkLst>
            <pc:docMk/>
            <pc:sldMk cId="329664206" sldId="263"/>
            <ac:spMk id="4" creationId="{A06059E7-E78B-4121-BED3-BD6DDFC3E04E}"/>
          </ac:spMkLst>
        </pc:spChg>
        <pc:spChg chg="mod">
          <ac:chgData name="Angela Melnyk" userId="3459051f562dbfce" providerId="LiveId" clId="{46C0401F-536B-472C-8349-CC19ECF7B545}" dt="2020-07-16T04:40:05.082" v="1405" actId="20577"/>
          <ac:spMkLst>
            <pc:docMk/>
            <pc:sldMk cId="329664206" sldId="263"/>
            <ac:spMk id="5" creationId="{7EBEB7C7-D912-4A94-A3B3-48F0278FC969}"/>
          </ac:spMkLst>
        </pc:spChg>
        <pc:spChg chg="mod">
          <ac:chgData name="Angela Melnyk" userId="3459051f562dbfce" providerId="LiveId" clId="{46C0401F-536B-472C-8349-CC19ECF7B545}" dt="2020-07-16T04:37:05.783" v="1336" actId="20577"/>
          <ac:spMkLst>
            <pc:docMk/>
            <pc:sldMk cId="329664206" sldId="263"/>
            <ac:spMk id="6" creationId="{9051848A-3B2F-4669-A173-80563D6717DA}"/>
          </ac:spMkLst>
        </pc:spChg>
        <pc:spChg chg="mod">
          <ac:chgData name="Angela Melnyk" userId="3459051f562dbfce" providerId="LiveId" clId="{46C0401F-536B-472C-8349-CC19ECF7B545}" dt="2020-07-16T04:37:04.760" v="1335" actId="20577"/>
          <ac:spMkLst>
            <pc:docMk/>
            <pc:sldMk cId="329664206" sldId="263"/>
            <ac:spMk id="7" creationId="{6CA5E353-6605-4340-9116-2BC749F2CD6C}"/>
          </ac:spMkLst>
        </pc:spChg>
        <pc:picChg chg="add del mod">
          <ac:chgData name="Angela Melnyk" userId="3459051f562dbfce" providerId="LiveId" clId="{46C0401F-536B-472C-8349-CC19ECF7B545}" dt="2020-07-16T04:30:34.460" v="1283"/>
          <ac:picMkLst>
            <pc:docMk/>
            <pc:sldMk cId="329664206" sldId="263"/>
            <ac:picMk id="8" creationId="{5CFD53EF-7FEA-4150-B7D9-C16CB98CDE66}"/>
          </ac:picMkLst>
        </pc:picChg>
        <pc:picChg chg="add mod">
          <ac:chgData name="Angela Melnyk" userId="3459051f562dbfce" providerId="LiveId" clId="{46C0401F-536B-472C-8349-CC19ECF7B545}" dt="2020-07-16T04:30:39.322" v="1284"/>
          <ac:picMkLst>
            <pc:docMk/>
            <pc:sldMk cId="329664206" sldId="263"/>
            <ac:picMk id="9" creationId="{21A6DA2E-E458-4AB5-BBA3-06392F7F8C12}"/>
          </ac:picMkLst>
        </pc:picChg>
        <pc:picChg chg="add mod modCrop">
          <ac:chgData name="Angela Melnyk" userId="3459051f562dbfce" providerId="LiveId" clId="{46C0401F-536B-472C-8349-CC19ECF7B545}" dt="2020-07-16T04:33:38.384" v="1315" actId="732"/>
          <ac:picMkLst>
            <pc:docMk/>
            <pc:sldMk cId="329664206" sldId="263"/>
            <ac:picMk id="10" creationId="{C47A537A-7720-493D-9D16-8232373FB5DC}"/>
          </ac:picMkLst>
        </pc:picChg>
        <pc:picChg chg="add mod">
          <ac:chgData name="Angela Melnyk" userId="3459051f562dbfce" providerId="LiveId" clId="{46C0401F-536B-472C-8349-CC19ECF7B545}" dt="2020-07-16T04:31:10.736" v="1288" actId="1076"/>
          <ac:picMkLst>
            <pc:docMk/>
            <pc:sldMk cId="329664206" sldId="263"/>
            <ac:picMk id="11" creationId="{CF715D45-CC7C-4E53-AF48-F6B34EBF1A35}"/>
          </ac:picMkLst>
        </pc:picChg>
        <pc:picChg chg="add del mod modCrop">
          <ac:chgData name="Angela Melnyk" userId="3459051f562dbfce" providerId="LiveId" clId="{46C0401F-536B-472C-8349-CC19ECF7B545}" dt="2020-07-16T04:32:57.429" v="1305" actId="478"/>
          <ac:picMkLst>
            <pc:docMk/>
            <pc:sldMk cId="329664206" sldId="263"/>
            <ac:picMk id="13" creationId="{B405DA03-E7F1-4E21-BB22-7AD9ED3EEAD7}"/>
          </ac:picMkLst>
        </pc:picChg>
        <pc:picChg chg="add mod modCrop">
          <ac:chgData name="Angela Melnyk" userId="3459051f562dbfce" providerId="LiveId" clId="{46C0401F-536B-472C-8349-CC19ECF7B545}" dt="2020-07-16T04:33:29.535" v="1313" actId="732"/>
          <ac:picMkLst>
            <pc:docMk/>
            <pc:sldMk cId="329664206" sldId="263"/>
            <ac:picMk id="15" creationId="{2130BC0E-A2C0-4B66-A9BB-7C660F70878E}"/>
          </ac:picMkLst>
        </pc:picChg>
        <pc:picChg chg="add mod modCrop">
          <ac:chgData name="Angela Melnyk" userId="3459051f562dbfce" providerId="LiveId" clId="{46C0401F-536B-472C-8349-CC19ECF7B545}" dt="2020-07-16T04:34:24.462" v="1325" actId="1076"/>
          <ac:picMkLst>
            <pc:docMk/>
            <pc:sldMk cId="329664206" sldId="263"/>
            <ac:picMk id="16" creationId="{BA9F3F7E-1C8B-455A-B335-67C6F6BAFEFA}"/>
          </ac:picMkLst>
        </pc:picChg>
        <pc:picChg chg="add mod modCrop">
          <ac:chgData name="Angela Melnyk" userId="3459051f562dbfce" providerId="LiveId" clId="{46C0401F-536B-472C-8349-CC19ECF7B545}" dt="2020-07-16T04:34:29.326" v="1326" actId="1076"/>
          <ac:picMkLst>
            <pc:docMk/>
            <pc:sldMk cId="329664206" sldId="263"/>
            <ac:picMk id="17" creationId="{64397084-21A3-45DD-88A4-53AFAC5B4F4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4B414C-E1B9-4E63-9D29-3EA6FFF8C5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8753E-567D-46C8-9CDB-D9D377628F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3508A-6987-4A6F-8EF2-C85BA599EE7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4511F2-B720-4794-AEE7-FC3643D8C4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A87C7-F503-4815-BD72-3FDD3B84BE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71E96-0A7B-4030-AB9E-C377BD790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7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cial story bod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F83702-386A-460F-BA8C-D1073D13D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1" y="2032077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16B79BE8-8F99-431C-B216-5D1F7976218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56123" y="2037135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51312D-E39D-45AE-80BB-DE8470A0F8EA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B120D8-3E50-4757-9C3A-65E6733AAD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390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76E8DC0-F65F-46D9-A44E-086BAFDCA8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647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C634DDF4-22FC-42F9-932C-BA7EC8FEB5A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4121" y="3608182"/>
            <a:ext cx="1442002" cy="1129225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DCA64A21-6B03-43DB-A159-9ABEF48256D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13907" y="5181225"/>
            <a:ext cx="1430427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CEA41134-E42F-4F65-AD4D-F3EF379FE20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956122" y="3607183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C4C4667B-B089-479A-8910-38208A548CF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956121" y="5181225"/>
            <a:ext cx="2336035" cy="11393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7D64E0AE-8118-4574-8690-746A16D76CF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13908" y="4824042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9">
            <a:extLst>
              <a:ext uri="{FF2B5EF4-FFF2-40B4-BE49-F238E27FC236}">
                <a16:creationId xmlns:a16="http://schemas.microsoft.com/office/drawing/2014/main" id="{2E98E5D4-7E13-47C8-AE81-045C6E4415B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13908" y="3245904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69B3EFDA-B083-4899-B162-35542FAB8E2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513908" y="1673530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21136F5C-869C-45ED-9DB4-928939D8483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064901" y="2032077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9CFC3252-2D41-4196-8E78-0D5592B3A13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506903" y="2037135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AC2A60E7-EC35-404A-A757-BA0EF1ED3176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506468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EBE0A44-CC2B-4C9F-8D13-54DF2585E80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78725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2F07F870-F3AB-45A2-A42F-C930EA67D65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064901" y="3608182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5C4223A7-610D-4693-BCDB-55C91E69DD5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064688" y="5181225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902947-AB7F-4316-A3D6-C92720CA3580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506902" y="3607183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C0A1F3BC-050F-454E-911C-C5CC6707DC8C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6506901" y="5181225"/>
            <a:ext cx="2336035" cy="11393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9">
            <a:extLst>
              <a:ext uri="{FF2B5EF4-FFF2-40B4-BE49-F238E27FC236}">
                <a16:creationId xmlns:a16="http://schemas.microsoft.com/office/drawing/2014/main" id="{06B61640-1F74-4EA3-B7DC-11FCB0462830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5064688" y="4824042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F487D33A-5A4F-4267-A6EC-C717B191FCB4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5064688" y="3245904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9">
            <a:extLst>
              <a:ext uri="{FF2B5EF4-FFF2-40B4-BE49-F238E27FC236}">
                <a16:creationId xmlns:a16="http://schemas.microsoft.com/office/drawing/2014/main" id="{2B62B5A3-34CE-4214-B365-4B93F11A4443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064688" y="1673530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4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story bod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F83702-386A-460F-BA8C-D1073D13D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0" y="2032076"/>
            <a:ext cx="1754539" cy="1916669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16B79BE8-8F99-431C-B216-5D1F7976218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68661" y="2037135"/>
            <a:ext cx="2023497" cy="19166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51312D-E39D-45AE-80BB-DE8470A0F8EA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B120D8-3E50-4757-9C3A-65E6733AAD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390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76E8DC0-F65F-46D9-A44E-086BAFDCA8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647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C634DDF4-22FC-42F9-932C-BA7EC8FEB5A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4120" y="4412412"/>
            <a:ext cx="1754539" cy="1925215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CEA41134-E42F-4F65-AD4D-F3EF379FE20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268660" y="4411414"/>
            <a:ext cx="2023497" cy="19166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9">
            <a:extLst>
              <a:ext uri="{FF2B5EF4-FFF2-40B4-BE49-F238E27FC236}">
                <a16:creationId xmlns:a16="http://schemas.microsoft.com/office/drawing/2014/main" id="{2E98E5D4-7E13-47C8-AE81-045C6E4415B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13908" y="4050135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69B3EFDA-B083-4899-B162-35542FAB8E2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513908" y="1673530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21136F5C-869C-45ED-9DB4-928939D8483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064900" y="2032076"/>
            <a:ext cx="1754539" cy="1916669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9CFC3252-2D41-4196-8E78-0D5592B3A13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819441" y="2037135"/>
            <a:ext cx="2023497" cy="19166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AC2A60E7-EC35-404A-A757-BA0EF1ED3176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506468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EBE0A44-CC2B-4C9F-8D13-54DF2585E80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78725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2F07F870-F3AB-45A2-A42F-C930EA67D65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064900" y="4412412"/>
            <a:ext cx="1754539" cy="1925215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902947-AB7F-4316-A3D6-C92720CA3580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819440" y="4411414"/>
            <a:ext cx="2023497" cy="19166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F487D33A-5A4F-4267-A6EC-C717B191FCB4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5064688" y="4050135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9">
            <a:extLst>
              <a:ext uri="{FF2B5EF4-FFF2-40B4-BE49-F238E27FC236}">
                <a16:creationId xmlns:a16="http://schemas.microsoft.com/office/drawing/2014/main" id="{2B62B5A3-34CE-4214-B365-4B93F11A4443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064688" y="1673530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36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cial story en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F83702-386A-460F-BA8C-D1073D13D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1" y="2032077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16B79BE8-8F99-431C-B216-5D1F7976218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56123" y="2037135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51312D-E39D-45AE-80BB-DE8470A0F8EA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B120D8-3E50-4757-9C3A-65E6733AAD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390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76E8DC0-F65F-46D9-A44E-086BAFDCA8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647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C634DDF4-22FC-42F9-932C-BA7EC8FEB5A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4121" y="3608182"/>
            <a:ext cx="1442002" cy="1129225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DCA64A21-6B03-43DB-A159-9ABEF48256D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13907" y="5181225"/>
            <a:ext cx="1430427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CEA41134-E42F-4F65-AD4D-F3EF379FE20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956122" y="3607183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C4C4667B-B089-479A-8910-38208A548CF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956121" y="5181225"/>
            <a:ext cx="2336035" cy="11393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7D64E0AE-8118-4574-8690-746A16D76CF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13908" y="4824042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9">
            <a:extLst>
              <a:ext uri="{FF2B5EF4-FFF2-40B4-BE49-F238E27FC236}">
                <a16:creationId xmlns:a16="http://schemas.microsoft.com/office/drawing/2014/main" id="{2E98E5D4-7E13-47C8-AE81-045C6E4415B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13908" y="3245904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69B3EFDA-B083-4899-B162-35542FAB8E2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513908" y="1673530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9CFC3252-2D41-4196-8E78-0D5592B3A13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064688" y="1673529"/>
            <a:ext cx="3778248" cy="193365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AC2A60E7-EC35-404A-A757-BA0EF1ED3176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506468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EBE0A44-CC2B-4C9F-8D13-54DF2585E80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78725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2F07F870-F3AB-45A2-A42F-C930EA67D65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064900" y="3634077"/>
            <a:ext cx="3778035" cy="2705580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00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9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9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13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2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stor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09DF5D-1423-4E4F-82B3-D74426B689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810" y="1994053"/>
            <a:ext cx="3778785" cy="43189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0F15E400-E395-4C5F-B625-9A8347C80A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560024"/>
            <a:ext cx="3778785" cy="43189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A5541D8E-3C91-4CA0-9647-58E4E5F954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879000"/>
            <a:ext cx="3778250" cy="144908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CB0FBD9-DD78-448B-B115-7FD1CF089B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810" y="560023"/>
            <a:ext cx="3778785" cy="143402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B37230-9857-4B3C-9BC8-1F981F027C2D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1EE0E-A613-473F-BE84-C28288DFA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2339" y="6328082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8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story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09DF5D-1423-4E4F-82B3-D74426B689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810" y="1994053"/>
            <a:ext cx="3778785" cy="43189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0F15E400-E395-4C5F-B625-9A8347C80A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1311008"/>
            <a:ext cx="3778785" cy="34042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A5541D8E-3C91-4CA0-9647-58E4E5F954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879000"/>
            <a:ext cx="3778250" cy="144908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CB0FBD9-DD78-448B-B115-7FD1CF089B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810" y="560023"/>
            <a:ext cx="3778785" cy="143402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B37230-9857-4B3C-9BC8-1F981F027C2D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3FDA5603-A9E5-4F9F-AD3A-06F69B4C20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09242" y="529918"/>
            <a:ext cx="3778785" cy="781089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B5A5170-3838-472B-B039-CE80D9B005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32339" y="6328082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8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story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0F15E400-E395-4C5F-B625-9A8347C80A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560024"/>
            <a:ext cx="3778785" cy="4155195"/>
          </a:xfrm>
        </p:spPr>
        <p:txBody>
          <a:bodyPr bIns="360000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A5541D8E-3C91-4CA0-9647-58E4E5F954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879000"/>
            <a:ext cx="3778250" cy="144908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F83702-386A-460F-BA8C-D1073D13D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0" y="560024"/>
            <a:ext cx="3778785" cy="4155195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16B79BE8-8F99-431C-B216-5D1F7976218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3908" y="4879000"/>
            <a:ext cx="3778250" cy="144908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51312D-E39D-45AE-80BB-DE8470A0F8EA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C18DB0-989E-4659-A891-485092AF84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32339" y="6328082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C6E5333-7427-47F8-BE0A-307464AA4B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6470" y="6328082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3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story 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0F15E400-E395-4C5F-B625-9A8347C80A3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1344058"/>
            <a:ext cx="3778785" cy="3371161"/>
          </a:xfrm>
        </p:spPr>
        <p:txBody>
          <a:bodyPr bIns="360000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A5541D8E-3C91-4CA0-9647-58E4E5F954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879000"/>
            <a:ext cx="3778250" cy="144908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F83702-386A-460F-BA8C-D1073D13D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0" y="1344058"/>
            <a:ext cx="3778785" cy="3371161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16B79BE8-8F99-431C-B216-5D1F7976218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3908" y="4879000"/>
            <a:ext cx="3778250" cy="144908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51312D-E39D-45AE-80BB-DE8470A0F8EA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DF2823F4-9ECB-4E17-A73C-C1058654BB8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109777" y="529918"/>
            <a:ext cx="3778250" cy="814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B120D8-3E50-4757-9C3A-65E6733AAD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3908" y="529918"/>
            <a:ext cx="3778250" cy="814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33EAE20-0CD7-4386-B594-7BE61F728F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32339" y="6328082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76E8DC0-F65F-46D9-A44E-086BAFDCA8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6470" y="6328082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cial story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F83702-386A-460F-BA8C-D1073D13D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1" y="3171455"/>
            <a:ext cx="3778036" cy="3168202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51312D-E39D-45AE-80BB-DE8470A0F8EA}"/>
              </a:ext>
            </a:extLst>
          </p:cNvPr>
          <p:cNvCxnSpPr/>
          <p:nvPr userDrawn="1"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B120D8-3E50-4757-9C3A-65E6733AAD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3908" y="529917"/>
            <a:ext cx="3778250" cy="2223261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69B3EFDA-B083-4899-B162-35542FAB8E2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513908" y="2753179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21136F5C-869C-45ED-9DB4-928939D8483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064901" y="2032077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9CFC3252-2D41-4196-8E78-0D5592B3A13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506903" y="2037135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AC2A60E7-EC35-404A-A757-BA0EF1ED3176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5064688" y="529918"/>
            <a:ext cx="3778250" cy="107264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EBE0A44-CC2B-4C9F-8D13-54DF2585E80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787250" y="6339657"/>
            <a:ext cx="1055688" cy="339243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CA" sz="1400" dirty="0"/>
              <a:t>Page #</a:t>
            </a:r>
            <a:endParaRPr lang="en-US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2F07F870-F3AB-45A2-A42F-C930EA67D65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064901" y="3608182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5C4223A7-610D-4693-BCDB-55C91E69DD5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064688" y="5181225"/>
            <a:ext cx="1442002" cy="1139378"/>
          </a:xfrm>
        </p:spPr>
        <p:txBody>
          <a:bodyPr bIns="86400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902947-AB7F-4316-A3D6-C92720CA3580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506902" y="3607183"/>
            <a:ext cx="2336035" cy="11343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C0A1F3BC-050F-454E-911C-C5CC6707DC8C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6506901" y="5181225"/>
            <a:ext cx="2336035" cy="11393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9">
            <a:extLst>
              <a:ext uri="{FF2B5EF4-FFF2-40B4-BE49-F238E27FC236}">
                <a16:creationId xmlns:a16="http://schemas.microsoft.com/office/drawing/2014/main" id="{06B61640-1F74-4EA3-B7DC-11FCB0462830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5064688" y="4824042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9">
            <a:extLst>
              <a:ext uri="{FF2B5EF4-FFF2-40B4-BE49-F238E27FC236}">
                <a16:creationId xmlns:a16="http://schemas.microsoft.com/office/drawing/2014/main" id="{F487D33A-5A4F-4267-A6EC-C717B191FCB4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5064688" y="3245904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9">
            <a:extLst>
              <a:ext uri="{FF2B5EF4-FFF2-40B4-BE49-F238E27FC236}">
                <a16:creationId xmlns:a16="http://schemas.microsoft.com/office/drawing/2014/main" id="{2B62B5A3-34CE-4214-B365-4B93F11A4443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064688" y="1673530"/>
            <a:ext cx="3778248" cy="34970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3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04A43-E904-459A-993F-0DE008447CF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BA52-10AA-4459-9505-95B89215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74" r:id="rId6"/>
    <p:sldLayoutId id="2147483673" r:id="rId7"/>
    <p:sldLayoutId id="2147483675" r:id="rId8"/>
    <p:sldLayoutId id="2147483677" r:id="rId9"/>
    <p:sldLayoutId id="2147483676" r:id="rId10"/>
    <p:sldLayoutId id="2147483679" r:id="rId11"/>
    <p:sldLayoutId id="2147483678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vestoriesforkids.c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C98E1-9F70-4FBA-9DB6-E1735C3330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Lisa had a birthday. She turned 3 years old!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314D6-6D7E-41B6-B9F0-A641012F3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810" y="560023"/>
            <a:ext cx="3778785" cy="1525255"/>
          </a:xfrm>
        </p:spPr>
        <p:txBody>
          <a:bodyPr/>
          <a:lstStyle/>
          <a:p>
            <a:r>
              <a:rPr lang="en-CA" dirty="0"/>
              <a:t>A Story for Lisa: </a:t>
            </a:r>
            <a:r>
              <a:rPr lang="en-CA" sz="2800" dirty="0"/>
              <a:t>it is Mark’s birthday!</a:t>
            </a:r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073858-D0D6-4A19-A84A-FA138E5B21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1</a:t>
            </a:r>
            <a:endParaRPr lang="en-US" dirty="0"/>
          </a:p>
        </p:txBody>
      </p:sp>
      <p:pic>
        <p:nvPicPr>
          <p:cNvPr id="16" name="Picture 15" descr="A picture containing food&#10;&#10;Description automatically generated">
            <a:extLst>
              <a:ext uri="{FF2B5EF4-FFF2-40B4-BE49-F238E27FC236}">
                <a16:creationId xmlns:a16="http://schemas.microsoft.com/office/drawing/2014/main" id="{911ADDB0-3811-4AF9-9C5A-D3E0BBE7E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" r="35438" b="74534"/>
          <a:stretch/>
        </p:blipFill>
        <p:spPr>
          <a:xfrm>
            <a:off x="517486" y="5835154"/>
            <a:ext cx="3789401" cy="736622"/>
          </a:xfrm>
          <a:prstGeom prst="rect">
            <a:avLst/>
          </a:prstGeom>
        </p:spPr>
      </p:pic>
      <p:pic>
        <p:nvPicPr>
          <p:cNvPr id="17" name="Picture 16" descr="A picture containing food&#10;&#10;Description automatically generated">
            <a:extLst>
              <a:ext uri="{FF2B5EF4-FFF2-40B4-BE49-F238E27FC236}">
                <a16:creationId xmlns:a16="http://schemas.microsoft.com/office/drawing/2014/main" id="{24D79B96-093C-4946-A273-A1234B27F9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38" b="74254"/>
          <a:stretch/>
        </p:blipFill>
        <p:spPr>
          <a:xfrm>
            <a:off x="5109777" y="382236"/>
            <a:ext cx="3778250" cy="744716"/>
          </a:xfrm>
          <a:prstGeom prst="rect">
            <a:avLst/>
          </a:prstGeom>
        </p:spPr>
      </p:pic>
      <p:pic>
        <p:nvPicPr>
          <p:cNvPr id="18" name="Picture 17" descr="A picture containing food&#10;&#10;Description automatically generated">
            <a:extLst>
              <a:ext uri="{FF2B5EF4-FFF2-40B4-BE49-F238E27FC236}">
                <a16:creationId xmlns:a16="http://schemas.microsoft.com/office/drawing/2014/main" id="{D911D42E-FECF-4225-BBAC-07B58863D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8" r="35438" b="38245"/>
          <a:stretch/>
        </p:blipFill>
        <p:spPr>
          <a:xfrm>
            <a:off x="5109777" y="4119506"/>
            <a:ext cx="3778250" cy="75949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61799263-8BB6-4D9E-B89C-3D3D83F50BF0}"/>
              </a:ext>
            </a:extLst>
          </p:cNvPr>
          <p:cNvSpPr txBox="1"/>
          <p:nvPr/>
        </p:nvSpPr>
        <p:spPr>
          <a:xfrm>
            <a:off x="574856" y="6417887"/>
            <a:ext cx="367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/>
              <a:t>Visit </a:t>
            </a:r>
            <a:r>
              <a:rPr lang="en-CA" sz="1400" dirty="0">
                <a:hlinkClick r:id="rId3"/>
              </a:rPr>
              <a:t>bravestoriesforkids.ca</a:t>
            </a:r>
            <a:r>
              <a:rPr lang="en-CA" sz="1400" dirty="0"/>
              <a:t> for more Brave Tools</a:t>
            </a:r>
            <a:endParaRPr lang="en-US" sz="14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C0F8D1A-4D68-4EDB-96C6-F92A9FA9D2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810" y="1994053"/>
            <a:ext cx="3778785" cy="3841101"/>
          </a:xfrm>
        </p:spPr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97DC72B-2191-4B22-9B4D-F37F5C8F29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1037898"/>
            <a:ext cx="3778785" cy="3081608"/>
          </a:xfrm>
        </p:spPr>
      </p:sp>
    </p:spTree>
    <p:extLst>
      <p:ext uri="{BB962C8B-B14F-4D97-AF65-F5344CB8AC3E}">
        <p14:creationId xmlns:p14="http://schemas.microsoft.com/office/powerpoint/2010/main" val="209808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198C2-0116-48C0-BFB0-46B7590CB0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081346"/>
            <a:ext cx="3778250" cy="2246736"/>
          </a:xfrm>
        </p:spPr>
        <p:txBody>
          <a:bodyPr>
            <a:normAutofit fontScale="92500"/>
          </a:bodyPr>
          <a:lstStyle/>
          <a:p>
            <a:r>
              <a:rPr lang="en-CA" dirty="0"/>
              <a:t>Lisa celebrated her birthday with Mommy, Daddy, </a:t>
            </a:r>
            <a:r>
              <a:rPr lang="en-CA" dirty="0" err="1"/>
              <a:t>Gammie</a:t>
            </a:r>
            <a:r>
              <a:rPr lang="en-CA" dirty="0"/>
              <a:t>, Grandpa, Nana, Grandpa T, Uncle J, Auntie M, Baby C, Auntie, Uncle, Kate and Lucy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CDD64A-4880-4865-B86E-67CDF221792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CA" dirty="0"/>
              <a:t>Mark is having a birthday. He is turning 5 years old!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6ADF12-FF4B-4B0F-B220-8D008DB1A0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3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CE590D-9F90-480B-AC15-0C47F6A3C0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2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76085A2-6D02-471F-96AE-A1033724F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B76A2D2-42BA-4F2B-BB00-05B591D7F9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560025"/>
            <a:ext cx="3778785" cy="3521322"/>
          </a:xfrm>
        </p:spPr>
      </p:sp>
    </p:spTree>
    <p:extLst>
      <p:ext uri="{BB962C8B-B14F-4D97-AF65-F5344CB8AC3E}">
        <p14:creationId xmlns:p14="http://schemas.microsoft.com/office/powerpoint/2010/main" val="71842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01C5C-07FC-4C93-BAD0-5AAAE4CD44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192859"/>
            <a:ext cx="3778250" cy="2135223"/>
          </a:xfrm>
        </p:spPr>
        <p:txBody>
          <a:bodyPr>
            <a:normAutofit fontScale="92500"/>
          </a:bodyPr>
          <a:lstStyle/>
          <a:p>
            <a:r>
              <a:rPr lang="en-CA" dirty="0"/>
              <a:t>Mommy and Lisa go to Mark’s house and stand outside.</a:t>
            </a:r>
          </a:p>
          <a:p>
            <a:r>
              <a:rPr lang="en-CA" dirty="0"/>
              <a:t>Lisa got lobster PJs from Mark’s house with Daddy.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FF9DA7-D756-443B-9DD0-83A9B1FD2CC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Mark is celebrating his birthday with his Mom and Dad and with Mommy and Lisa!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730B98-7A1A-44D0-A2B8-01359B390C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5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902634-06E9-4207-9E60-7735ABF8CE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4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622AD0-1B04-4FF8-8A5F-F2C4AED31F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C0B14E5-FA03-493E-9E18-3DCBC5D8F4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9989" y="560024"/>
            <a:ext cx="3778785" cy="3632835"/>
          </a:xfrm>
        </p:spPr>
      </p:sp>
    </p:spTree>
    <p:extLst>
      <p:ext uri="{BB962C8B-B14F-4D97-AF65-F5344CB8AC3E}">
        <p14:creationId xmlns:p14="http://schemas.microsoft.com/office/powerpoint/2010/main" val="165722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9A0226-B3B1-4373-8D17-F3F2009211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3390-7AA6-46B8-A81F-9C32391356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Lisa is brave and says, “Happy birthday!” to Mark and gives him the gift</a:t>
            </a:r>
            <a:r>
              <a:rPr lang="en-US" dirty="0"/>
              <a:t>.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B3BF0F-3563-4675-A901-990B2A827C5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CA" dirty="0"/>
              <a:t>Lisa makes Mark a birthday card and brings him a present.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ECD08F-EF5B-4535-8254-28B6513817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7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AE51AA-8134-4483-A292-62C4AF4584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6</a:t>
            </a:r>
            <a:endParaRPr lang="en-US" dirty="0"/>
          </a:p>
        </p:txBody>
      </p:sp>
      <p:pic>
        <p:nvPicPr>
          <p:cNvPr id="16" name="Picture 15" descr="A picture containing food&#10;&#10;Description automatically generated">
            <a:extLst>
              <a:ext uri="{FF2B5EF4-FFF2-40B4-BE49-F238E27FC236}">
                <a16:creationId xmlns:a16="http://schemas.microsoft.com/office/drawing/2014/main" id="{AF842D68-A5EE-49BB-8BD5-92B0668AE5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82" r="35438" b="447"/>
          <a:stretch/>
        </p:blipFill>
        <p:spPr>
          <a:xfrm>
            <a:off x="513556" y="3919462"/>
            <a:ext cx="3778250" cy="794620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D8A6185F-96AF-464D-A308-4C039C39F310}"/>
              </a:ext>
            </a:extLst>
          </p:cNvPr>
          <p:cNvSpPr/>
          <p:nvPr/>
        </p:nvSpPr>
        <p:spPr>
          <a:xfrm flipH="1">
            <a:off x="4852195" y="529918"/>
            <a:ext cx="1951463" cy="1449082"/>
          </a:xfrm>
          <a:prstGeom prst="wedgeEllipseCallout">
            <a:avLst>
              <a:gd name="adj1" fmla="val -74548"/>
              <a:gd name="adj2" fmla="val 586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>
                <a:solidFill>
                  <a:schemeClr val="tx1"/>
                </a:solidFill>
              </a:rPr>
              <a:t>Happy Birthday, Mark!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8" name="Picture 17" descr="A picture containing food&#10;&#10;Description automatically generated">
            <a:extLst>
              <a:ext uri="{FF2B5EF4-FFF2-40B4-BE49-F238E27FC236}">
                <a16:creationId xmlns:a16="http://schemas.microsoft.com/office/drawing/2014/main" id="{0F58D694-D4B1-40EB-8662-78440F0CB3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9" t="79035" r="58630" b="446"/>
          <a:stretch/>
        </p:blipFill>
        <p:spPr>
          <a:xfrm>
            <a:off x="8062836" y="3587927"/>
            <a:ext cx="825191" cy="1126155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5225A28-8126-40BA-93EC-3F6BBF1396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0" y="560025"/>
            <a:ext cx="3778785" cy="3443264"/>
          </a:xfrm>
        </p:spPr>
      </p:sp>
    </p:spTree>
    <p:extLst>
      <p:ext uri="{BB962C8B-B14F-4D97-AF65-F5344CB8AC3E}">
        <p14:creationId xmlns:p14="http://schemas.microsoft.com/office/powerpoint/2010/main" val="79478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EA04900-3481-4A50-B457-57844FA18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97143" y="1266540"/>
            <a:ext cx="3778785" cy="2916021"/>
          </a:xfrm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1716-7FCA-47F7-A6D0-D66D9A7498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09777" y="4315522"/>
            <a:ext cx="3778250" cy="2012560"/>
          </a:xfrm>
        </p:spPr>
        <p:txBody>
          <a:bodyPr>
            <a:normAutofit/>
          </a:bodyPr>
          <a:lstStyle/>
          <a:p>
            <a:r>
              <a:rPr lang="en-CA" dirty="0"/>
              <a:t>Lisa might feel scared about talking to Mark, but she is brave and feels good when she is friendly.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BEB7C7-D912-4A94-A3B3-48F0278FC96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3908" y="4942054"/>
            <a:ext cx="3778250" cy="1386027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Mark’s Mommy makes special treats for Mark’s birthday. After brave talking, Lisa has a special treat!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51848A-3B2F-4669-A173-80563D6717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9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CA5E353-6605-4340-9116-2BC749F2CD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8</a:t>
            </a:r>
            <a:endParaRPr lang="en-US" dirty="0"/>
          </a:p>
        </p:txBody>
      </p:sp>
      <p:pic>
        <p:nvPicPr>
          <p:cNvPr id="11" name="Picture 10" descr="A picture containing food&#10;&#10;Description automatically generated">
            <a:extLst>
              <a:ext uri="{FF2B5EF4-FFF2-40B4-BE49-F238E27FC236}">
                <a16:creationId xmlns:a16="http://schemas.microsoft.com/office/drawing/2014/main" id="{CF715D45-CC7C-4E53-AF48-F6B34EBF1A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8" r="35438" b="38245"/>
          <a:stretch/>
        </p:blipFill>
        <p:spPr>
          <a:xfrm>
            <a:off x="513908" y="4182561"/>
            <a:ext cx="3778250" cy="759494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3FF3596-4EB7-412C-B292-0630F4FA88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20" y="560024"/>
            <a:ext cx="3778785" cy="3622537"/>
          </a:xfrm>
        </p:spPr>
      </p:sp>
      <p:pic>
        <p:nvPicPr>
          <p:cNvPr id="23" name="Picture 22" descr="A picture containing food&#10;&#10;Description automatically generated">
            <a:extLst>
              <a:ext uri="{FF2B5EF4-FFF2-40B4-BE49-F238E27FC236}">
                <a16:creationId xmlns:a16="http://schemas.microsoft.com/office/drawing/2014/main" id="{4AB1D518-C6F2-4CD1-AF71-E2905C930D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" r="35438" b="74534"/>
          <a:stretch/>
        </p:blipFill>
        <p:spPr>
          <a:xfrm>
            <a:off x="5086527" y="518767"/>
            <a:ext cx="3789401" cy="73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4750</TotalTime>
  <Words>197</Words>
  <Application>Microsoft Office PowerPoint</Application>
  <PresentationFormat>Letter Paper (8.5x11 in)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Melnyk</dc:creator>
  <cp:lastModifiedBy>Angela Melnyk</cp:lastModifiedBy>
  <cp:revision>5</cp:revision>
  <dcterms:created xsi:type="dcterms:W3CDTF">2020-05-17T17:02:24Z</dcterms:created>
  <dcterms:modified xsi:type="dcterms:W3CDTF">2020-07-18T00:09:31Z</dcterms:modified>
</cp:coreProperties>
</file>